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omments/modernComment_103_FFB8D20D.xml" ContentType="application/vnd.ms-powerpoint.comments+xml"/>
  <Override PartName="/ppt/comments/modernComment_105_E515D234.xml" ContentType="application/vnd.ms-powerpoint.comments+xml"/>
  <Override PartName="/ppt/comments/modernComment_133_D93FBF05.xml" ContentType="application/vnd.ms-powerpoint.comments+xml"/>
  <Override PartName="/ppt/authors.xml" ContentType="application/vnd.ms-powerpoint.auth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5" r:id="rId2"/>
  </p:sldMasterIdLst>
  <p:notesMasterIdLst>
    <p:notesMasterId r:id="rId11"/>
  </p:notesMasterIdLst>
  <p:handoutMasterIdLst>
    <p:handoutMasterId r:id="rId12"/>
  </p:handoutMasterIdLst>
  <p:sldIdLst>
    <p:sldId id="281" r:id="rId3"/>
    <p:sldId id="260" r:id="rId4"/>
    <p:sldId id="259" r:id="rId5"/>
    <p:sldId id="302" r:id="rId6"/>
    <p:sldId id="261" r:id="rId7"/>
    <p:sldId id="263" r:id="rId8"/>
    <p:sldId id="303" r:id="rId9"/>
    <p:sldId id="307" r:id="rId1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53864A6-4CD4-81CA-91D6-1576D99128D5}" name="Duveneck" initials="D" userId="Duveneck" providerId="None"/>
  <p188:author id="{622070AA-F164-A032-F49A-986CF00AF69B}" name="Katja Müllenmeiter" initials="KM" userId="3df9729f2e9956e5" providerId="Windows Liv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uveneck" initials="D" lastIdx="2" clrIdx="0">
    <p:extLst>
      <p:ext uri="{19B8F6BF-5375-455C-9EA6-DF929625EA0E}">
        <p15:presenceInfo xmlns:p15="http://schemas.microsoft.com/office/powerpoint/2012/main" userId="Duveneck" providerId="None"/>
      </p:ext>
    </p:extLst>
  </p:cmAuthor>
  <p:cmAuthor id="2" name="Bettina Dauer" initials="BD" lastIdx="7" clrIdx="1">
    <p:extLst>
      <p:ext uri="{19B8F6BF-5375-455C-9EA6-DF929625EA0E}">
        <p15:presenceInfo xmlns:p15="http://schemas.microsoft.com/office/powerpoint/2012/main" userId="1a9f7a02a8ae56c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A602"/>
    <a:srgbClr val="8581B3"/>
    <a:srgbClr val="F49F98"/>
    <a:srgbClr val="D45C65"/>
    <a:srgbClr val="FECF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0A15C55-8517-42AA-B614-E9B94910E393}" styleName="Mittlere Formatvorlage 2 - Akz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21" autoAdjust="0"/>
    <p:restoredTop sz="94660"/>
  </p:normalViewPr>
  <p:slideViewPr>
    <p:cSldViewPr showGuides="1">
      <p:cViewPr varScale="1">
        <p:scale>
          <a:sx n="56" d="100"/>
          <a:sy n="56" d="100"/>
        </p:scale>
        <p:origin x="1084" y="1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4" d="100"/>
          <a:sy n="84" d="100"/>
        </p:scale>
        <p:origin x="382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commentAuthors" Target="commentAuthors.xml"/><Relationship Id="rId18" Type="http://schemas.microsoft.com/office/2018/10/relationships/authors" Target="author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comments/modernComment_103_FFB8D20D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7028A3D6-7F3F-4CE5-9E04-E3CBB8515EC6}" authorId="{622070AA-F164-A032-F49A-986CF00AF69B}" created="2024-10-02T07:39:32.131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4290302477" sldId="259"/>
      <ac:spMk id="10" creationId="{A76F6B80-CC2E-4F61-B66E-3A836C6C1C69}"/>
      <ac:txMk cp="67" len="2">
        <ac:context len="118" hash="987034926"/>
      </ac:txMk>
    </ac:txMkLst>
    <p188:pos x="2151888" y="1013795"/>
    <p188:replyLst>
      <p188:reply id="{42A7F219-747F-4B73-9C01-D86C9236E54D}" authorId="{B53864A6-4CD4-81CA-91D6-1576D99128D5}" created="2024-11-12T18:04:53.792">
        <p188:txBody>
          <a:bodyPr/>
          <a:lstStyle/>
          <a:p>
            <a:r>
              <a:rPr lang="de-DE"/>
              <a:t>Nein, es heißt "assessment on learning"</a:t>
            </a:r>
          </a:p>
        </p188:txBody>
      </p188:reply>
    </p188:replyLst>
    <p188:txBody>
      <a:bodyPr/>
      <a:lstStyle/>
      <a:p>
        <a:r>
          <a:rPr lang="de-DE"/>
          <a:t>Es muss vermutlich for learning heißen? Bitte prüfen, siehe z.B.: https://educationstandards.nsw.edu.au/wps/portal/nesa/k-10/understanding-the-curriculum/assessment/approaches</a:t>
        </a:r>
      </a:p>
    </p188:txBody>
  </p188:cm>
</p188:cmLst>
</file>

<file path=ppt/comments/modernComment_105_E515D234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86713845-6B97-4B6C-8676-F32D4C29B17E}" authorId="{622070AA-F164-A032-F49A-986CF00AF69B}" created="2024-10-06T14:07:23.529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3843412532" sldId="261"/>
      <ac:spMk id="3" creationId="{EEE407FC-44BB-45BF-ABF4-C55DA7BFDDCE}"/>
      <ac:txMk cp="391" len="58">
        <ac:context len="563" hash="516673105"/>
      </ac:txMk>
    </ac:txMkLst>
    <p188:pos x="7062068" y="2062979"/>
    <p188:replyLst>
      <p188:reply id="{F5B39BD9-E4BE-4DD3-B8DB-D649FE0B514F}" authorId="{B53864A6-4CD4-81CA-91D6-1576D99128D5}" created="2024-11-12T17:58:44.713">
        <p188:txBody>
          <a:bodyPr/>
          <a:lstStyle/>
          <a:p>
            <a:r>
              <a:rPr lang="de-DE"/>
              <a:t>Das ist nicht notwendig. Die Erläuterung für die Kursteilnehmenden erfolgt schließlich durch die Lehrperson.</a:t>
            </a:r>
          </a:p>
        </p188:txBody>
      </p188:reply>
    </p188:replyLst>
    <p188:txBody>
      <a:bodyPr/>
      <a:lstStyle/>
      <a:p>
        <a:r>
          <a:rPr lang="de-DE"/>
          <a:t>Verdeutlichen, z.B.: … sind hier weniger Gütekriterien als vielmehr Bezugsnormen relevant?</a:t>
        </a:r>
      </a:p>
    </p188:txBody>
  </p188:cm>
</p188:cmLst>
</file>

<file path=ppt/comments/modernComment_133_D93FBF05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BB253266-90DC-4CE3-BF39-784652F6172D}" authorId="{622070AA-F164-A032-F49A-986CF00AF69B}" created="2024-10-06T14:12:53.900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3644833541" sldId="307"/>
      <ac:spMk id="3" creationId="{A60BBEEF-B803-4F09-96F7-07FB143F946D}"/>
      <ac:txMk cp="132" len="88">
        <ac:context len="1452" hash="3053787504"/>
      </ac:txMk>
    </ac:txMkLst>
    <p188:pos x="7375321" y="438175"/>
    <p188:replyLst>
      <p188:reply id="{8D2BE177-99A8-4745-9A97-9E22ECBD0678}" authorId="{B53864A6-4CD4-81CA-91D6-1576D99128D5}" created="2024-11-12T17:58:12.229">
        <p188:txBody>
          <a:bodyPr/>
          <a:lstStyle/>
          <a:p>
            <a:r>
              <a:rPr lang="de-DE"/>
              <a:t>Angaben sind korrekt</a:t>
            </a:r>
          </a:p>
        </p188:txBody>
      </p188:reply>
    </p188:replyLst>
    <p188:txBody>
      <a:bodyPr/>
      <a:lstStyle/>
      <a:p>
        <a:r>
          <a:rPr lang="de-DE"/>
          <a:t>Link für auf 1. Aktualisierung, hier steht aber 2. überarbeitete Aufl.? Bitte prüfen.</a:t>
        </a:r>
      </a:p>
    </p188:txBody>
  </p188:cm>
</p188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CEFBA56-6D85-4056-A78B-DC65276CE23B}" type="doc">
      <dgm:prSet loTypeId="urn:microsoft.com/office/officeart/2005/8/layout/lProcess2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de-DE"/>
        </a:p>
      </dgm:t>
    </dgm:pt>
    <dgm:pt modelId="{3E278BE7-951A-4917-A00C-D481E097D3FF}">
      <dgm:prSet phldrT="[Text]"/>
      <dgm:spPr/>
      <dgm:t>
        <a:bodyPr/>
        <a:lstStyle/>
        <a:p>
          <a:r>
            <a:rPr lang="de-DE" dirty="0"/>
            <a:t>Individuelle Bezugsnorm</a:t>
          </a:r>
        </a:p>
      </dgm:t>
    </dgm:pt>
    <dgm:pt modelId="{3C987425-3AC1-463A-9C12-72B2DD3B4F8F}" type="parTrans" cxnId="{FD9DFC75-1DCD-4285-A01A-AEA9D2242897}">
      <dgm:prSet/>
      <dgm:spPr/>
      <dgm:t>
        <a:bodyPr/>
        <a:lstStyle/>
        <a:p>
          <a:endParaRPr lang="de-DE"/>
        </a:p>
      </dgm:t>
    </dgm:pt>
    <dgm:pt modelId="{E570912F-7862-4F25-8105-7BB811E009C4}" type="sibTrans" cxnId="{FD9DFC75-1DCD-4285-A01A-AEA9D2242897}">
      <dgm:prSet/>
      <dgm:spPr/>
      <dgm:t>
        <a:bodyPr/>
        <a:lstStyle/>
        <a:p>
          <a:endParaRPr lang="de-DE"/>
        </a:p>
      </dgm:t>
    </dgm:pt>
    <dgm:pt modelId="{38DC9F0B-EC3E-47FD-B7C3-1453283DE68F}">
      <dgm:prSet phldrT="[Text]"/>
      <dgm:spPr/>
      <dgm:t>
        <a:bodyPr/>
        <a:lstStyle/>
        <a:p>
          <a:r>
            <a:rPr lang="de-DE" dirty="0"/>
            <a:t>Fokus liegt auf dem individuellen Lernfortschritt. Die Leistungen der/des Lernenden werden mit der eigenen Vorleistung verglichen.</a:t>
          </a:r>
        </a:p>
      </dgm:t>
    </dgm:pt>
    <dgm:pt modelId="{9CD8A8E9-380C-4644-BC5E-B7C7724C757A}" type="parTrans" cxnId="{35E5CC5B-04FB-46E3-9C40-A09BB675F28A}">
      <dgm:prSet/>
      <dgm:spPr/>
      <dgm:t>
        <a:bodyPr/>
        <a:lstStyle/>
        <a:p>
          <a:endParaRPr lang="de-DE"/>
        </a:p>
      </dgm:t>
    </dgm:pt>
    <dgm:pt modelId="{0E961247-986C-4690-9504-4049D9C1CF1E}" type="sibTrans" cxnId="{35E5CC5B-04FB-46E3-9C40-A09BB675F28A}">
      <dgm:prSet/>
      <dgm:spPr/>
      <dgm:t>
        <a:bodyPr/>
        <a:lstStyle/>
        <a:p>
          <a:endParaRPr lang="de-DE"/>
        </a:p>
      </dgm:t>
    </dgm:pt>
    <dgm:pt modelId="{0C9EDF7C-1602-403F-914F-7F2072874881}">
      <dgm:prSet phldrT="[Text]"/>
      <dgm:spPr/>
      <dgm:t>
        <a:bodyPr/>
        <a:lstStyle/>
        <a:p>
          <a:r>
            <a:rPr lang="de-DE" dirty="0"/>
            <a:t>Soziale Bezugsnorm</a:t>
          </a:r>
        </a:p>
      </dgm:t>
    </dgm:pt>
    <dgm:pt modelId="{B7D737C3-3707-4957-9F79-5F9AA16512EC}" type="parTrans" cxnId="{FCBD7B92-3083-4907-9876-6D048878C58B}">
      <dgm:prSet/>
      <dgm:spPr/>
      <dgm:t>
        <a:bodyPr/>
        <a:lstStyle/>
        <a:p>
          <a:endParaRPr lang="de-DE"/>
        </a:p>
      </dgm:t>
    </dgm:pt>
    <dgm:pt modelId="{6DB008F3-9C4E-4895-8854-2FA07D1C5C34}" type="sibTrans" cxnId="{FCBD7B92-3083-4907-9876-6D048878C58B}">
      <dgm:prSet/>
      <dgm:spPr/>
      <dgm:t>
        <a:bodyPr/>
        <a:lstStyle/>
        <a:p>
          <a:endParaRPr lang="de-DE"/>
        </a:p>
      </dgm:t>
    </dgm:pt>
    <dgm:pt modelId="{24AC1DE1-B034-47D2-8C6F-EF61F335088A}">
      <dgm:prSet phldrT="[Text]"/>
      <dgm:spPr/>
      <dgm:t>
        <a:bodyPr/>
        <a:lstStyle/>
        <a:p>
          <a:r>
            <a:rPr lang="de-DE" dirty="0"/>
            <a:t>Individuelle Leistung wird mit der durchschnittlichen Leistung einer Bezugsgruppe verglichen. </a:t>
          </a:r>
        </a:p>
      </dgm:t>
    </dgm:pt>
    <dgm:pt modelId="{973F6996-18B0-4EB2-9864-3A8FB5F67465}" type="parTrans" cxnId="{96791D69-B661-493D-ADF4-8A183D5A2921}">
      <dgm:prSet/>
      <dgm:spPr/>
      <dgm:t>
        <a:bodyPr/>
        <a:lstStyle/>
        <a:p>
          <a:endParaRPr lang="de-DE"/>
        </a:p>
      </dgm:t>
    </dgm:pt>
    <dgm:pt modelId="{C7C308C3-B6DF-4B01-823D-4AF0CA31B7A9}" type="sibTrans" cxnId="{96791D69-B661-493D-ADF4-8A183D5A2921}">
      <dgm:prSet/>
      <dgm:spPr/>
      <dgm:t>
        <a:bodyPr/>
        <a:lstStyle/>
        <a:p>
          <a:endParaRPr lang="de-DE"/>
        </a:p>
      </dgm:t>
    </dgm:pt>
    <dgm:pt modelId="{875B284C-7C52-488D-9C40-0CF79A41ED4A}">
      <dgm:prSet phldrT="[Text]"/>
      <dgm:spPr/>
      <dgm:t>
        <a:bodyPr/>
        <a:lstStyle/>
        <a:p>
          <a:r>
            <a:rPr lang="de-DE" dirty="0"/>
            <a:t>Kriteriale Bezugsnorm</a:t>
          </a:r>
        </a:p>
      </dgm:t>
    </dgm:pt>
    <dgm:pt modelId="{75BF2D40-D39C-4A97-A56A-B45E2FD4BBCC}" type="parTrans" cxnId="{AEE25368-3A74-4080-B040-D13620F86168}">
      <dgm:prSet/>
      <dgm:spPr/>
      <dgm:t>
        <a:bodyPr/>
        <a:lstStyle/>
        <a:p>
          <a:endParaRPr lang="de-DE"/>
        </a:p>
      </dgm:t>
    </dgm:pt>
    <dgm:pt modelId="{B3A1A994-6473-48A3-AD8C-8374CCCC746A}" type="sibTrans" cxnId="{AEE25368-3A74-4080-B040-D13620F86168}">
      <dgm:prSet/>
      <dgm:spPr/>
      <dgm:t>
        <a:bodyPr/>
        <a:lstStyle/>
        <a:p>
          <a:endParaRPr lang="de-DE"/>
        </a:p>
      </dgm:t>
    </dgm:pt>
    <dgm:pt modelId="{D94B6623-DE2D-496F-8EE3-C862FFD6872C}">
      <dgm:prSet phldrT="[Text]"/>
      <dgm:spPr/>
      <dgm:t>
        <a:bodyPr/>
        <a:lstStyle/>
        <a:p>
          <a:r>
            <a:rPr lang="de-DE" dirty="0"/>
            <a:t>Hier liegen festgelegte Kriterien (z. B. Bildungsstandards) oder individuell vereinbarte Lernziele (z. B. Teilkompetenzen) zugrunde, an denen die Leistung gemessen wird.</a:t>
          </a:r>
        </a:p>
      </dgm:t>
    </dgm:pt>
    <dgm:pt modelId="{551816E0-53F6-4213-B117-6E86E6B76718}" type="parTrans" cxnId="{62BCAD8B-3E34-41EC-BDBF-DD1F97AE8ED1}">
      <dgm:prSet/>
      <dgm:spPr/>
      <dgm:t>
        <a:bodyPr/>
        <a:lstStyle/>
        <a:p>
          <a:endParaRPr lang="de-DE"/>
        </a:p>
      </dgm:t>
    </dgm:pt>
    <dgm:pt modelId="{F7FA8E9F-232B-4A75-9452-9FB4C5DCFFC6}" type="sibTrans" cxnId="{62BCAD8B-3E34-41EC-BDBF-DD1F97AE8ED1}">
      <dgm:prSet/>
      <dgm:spPr/>
      <dgm:t>
        <a:bodyPr/>
        <a:lstStyle/>
        <a:p>
          <a:endParaRPr lang="de-DE"/>
        </a:p>
      </dgm:t>
    </dgm:pt>
    <dgm:pt modelId="{29A8B340-77B4-4A70-8354-F800CB09CBD5}" type="pres">
      <dgm:prSet presAssocID="{4CEFBA56-6D85-4056-A78B-DC65276CE23B}" presName="theList" presStyleCnt="0">
        <dgm:presLayoutVars>
          <dgm:dir/>
          <dgm:animLvl val="lvl"/>
          <dgm:resizeHandles val="exact"/>
        </dgm:presLayoutVars>
      </dgm:prSet>
      <dgm:spPr/>
    </dgm:pt>
    <dgm:pt modelId="{D2D29FEF-369A-4D25-B862-91E2F86D4816}" type="pres">
      <dgm:prSet presAssocID="{3E278BE7-951A-4917-A00C-D481E097D3FF}" presName="compNode" presStyleCnt="0"/>
      <dgm:spPr/>
    </dgm:pt>
    <dgm:pt modelId="{63501B7F-E7F5-4EA5-895C-A61925416A91}" type="pres">
      <dgm:prSet presAssocID="{3E278BE7-951A-4917-A00C-D481E097D3FF}" presName="aNode" presStyleLbl="bgShp" presStyleIdx="0" presStyleCnt="3"/>
      <dgm:spPr/>
    </dgm:pt>
    <dgm:pt modelId="{590FCC52-F86E-40EB-8A24-2051C33021D8}" type="pres">
      <dgm:prSet presAssocID="{3E278BE7-951A-4917-A00C-D481E097D3FF}" presName="textNode" presStyleLbl="bgShp" presStyleIdx="0" presStyleCnt="3"/>
      <dgm:spPr/>
    </dgm:pt>
    <dgm:pt modelId="{C1CC67BF-8347-44F4-B225-9A08A0E25E36}" type="pres">
      <dgm:prSet presAssocID="{3E278BE7-951A-4917-A00C-D481E097D3FF}" presName="compChildNode" presStyleCnt="0"/>
      <dgm:spPr/>
    </dgm:pt>
    <dgm:pt modelId="{D7247E29-2375-45AD-9B2B-E1F7F8662F11}" type="pres">
      <dgm:prSet presAssocID="{3E278BE7-951A-4917-A00C-D481E097D3FF}" presName="theInnerList" presStyleCnt="0"/>
      <dgm:spPr/>
    </dgm:pt>
    <dgm:pt modelId="{D23EB609-F229-4882-B029-F30094B4CABC}" type="pres">
      <dgm:prSet presAssocID="{38DC9F0B-EC3E-47FD-B7C3-1453283DE68F}" presName="childNode" presStyleLbl="node1" presStyleIdx="0" presStyleCnt="3">
        <dgm:presLayoutVars>
          <dgm:bulletEnabled val="1"/>
        </dgm:presLayoutVars>
      </dgm:prSet>
      <dgm:spPr/>
    </dgm:pt>
    <dgm:pt modelId="{8639F949-E7D5-4A48-BD2C-1BD0A61EBF13}" type="pres">
      <dgm:prSet presAssocID="{3E278BE7-951A-4917-A00C-D481E097D3FF}" presName="aSpace" presStyleCnt="0"/>
      <dgm:spPr/>
    </dgm:pt>
    <dgm:pt modelId="{17CA8E4C-0DCE-4A3C-9FA0-2D8F1FCCA1D6}" type="pres">
      <dgm:prSet presAssocID="{0C9EDF7C-1602-403F-914F-7F2072874881}" presName="compNode" presStyleCnt="0"/>
      <dgm:spPr/>
    </dgm:pt>
    <dgm:pt modelId="{767741F9-5622-4565-B53A-49B47DAD0A11}" type="pres">
      <dgm:prSet presAssocID="{0C9EDF7C-1602-403F-914F-7F2072874881}" presName="aNode" presStyleLbl="bgShp" presStyleIdx="1" presStyleCnt="3"/>
      <dgm:spPr/>
    </dgm:pt>
    <dgm:pt modelId="{B0970369-BBF3-4FF0-A156-93C19B398966}" type="pres">
      <dgm:prSet presAssocID="{0C9EDF7C-1602-403F-914F-7F2072874881}" presName="textNode" presStyleLbl="bgShp" presStyleIdx="1" presStyleCnt="3"/>
      <dgm:spPr/>
    </dgm:pt>
    <dgm:pt modelId="{DBB19E93-F5A6-4819-B30F-4556A1D1E8B5}" type="pres">
      <dgm:prSet presAssocID="{0C9EDF7C-1602-403F-914F-7F2072874881}" presName="compChildNode" presStyleCnt="0"/>
      <dgm:spPr/>
    </dgm:pt>
    <dgm:pt modelId="{2E1AF748-BC81-47D6-9594-2E32DEC47ACF}" type="pres">
      <dgm:prSet presAssocID="{0C9EDF7C-1602-403F-914F-7F2072874881}" presName="theInnerList" presStyleCnt="0"/>
      <dgm:spPr/>
    </dgm:pt>
    <dgm:pt modelId="{0077AB9B-27D5-46C1-B68D-927C7DD2E468}" type="pres">
      <dgm:prSet presAssocID="{24AC1DE1-B034-47D2-8C6F-EF61F335088A}" presName="childNode" presStyleLbl="node1" presStyleIdx="1" presStyleCnt="3">
        <dgm:presLayoutVars>
          <dgm:bulletEnabled val="1"/>
        </dgm:presLayoutVars>
      </dgm:prSet>
      <dgm:spPr/>
    </dgm:pt>
    <dgm:pt modelId="{B4904839-8F1F-4132-A005-5DB837C0397C}" type="pres">
      <dgm:prSet presAssocID="{0C9EDF7C-1602-403F-914F-7F2072874881}" presName="aSpace" presStyleCnt="0"/>
      <dgm:spPr/>
    </dgm:pt>
    <dgm:pt modelId="{EA4C22D6-6F7E-4669-9539-C06E6D7C9429}" type="pres">
      <dgm:prSet presAssocID="{875B284C-7C52-488D-9C40-0CF79A41ED4A}" presName="compNode" presStyleCnt="0"/>
      <dgm:spPr/>
    </dgm:pt>
    <dgm:pt modelId="{08C0A991-5737-4B1A-863A-A8F7759CD88C}" type="pres">
      <dgm:prSet presAssocID="{875B284C-7C52-488D-9C40-0CF79A41ED4A}" presName="aNode" presStyleLbl="bgShp" presStyleIdx="2" presStyleCnt="3"/>
      <dgm:spPr/>
    </dgm:pt>
    <dgm:pt modelId="{F6BA7BF2-5F76-4878-A916-49BBD37E95FB}" type="pres">
      <dgm:prSet presAssocID="{875B284C-7C52-488D-9C40-0CF79A41ED4A}" presName="textNode" presStyleLbl="bgShp" presStyleIdx="2" presStyleCnt="3"/>
      <dgm:spPr/>
    </dgm:pt>
    <dgm:pt modelId="{8C35E5D0-18DB-44B2-9BC4-011DA4B87E47}" type="pres">
      <dgm:prSet presAssocID="{875B284C-7C52-488D-9C40-0CF79A41ED4A}" presName="compChildNode" presStyleCnt="0"/>
      <dgm:spPr/>
    </dgm:pt>
    <dgm:pt modelId="{DDC1332A-8380-4A62-9E2F-D874E893CF6D}" type="pres">
      <dgm:prSet presAssocID="{875B284C-7C52-488D-9C40-0CF79A41ED4A}" presName="theInnerList" presStyleCnt="0"/>
      <dgm:spPr/>
    </dgm:pt>
    <dgm:pt modelId="{6C8EE6BB-82B1-4E4F-AEAF-17910F33E7F1}" type="pres">
      <dgm:prSet presAssocID="{D94B6623-DE2D-496F-8EE3-C862FFD6872C}" presName="childNode" presStyleLbl="node1" presStyleIdx="2" presStyleCnt="3">
        <dgm:presLayoutVars>
          <dgm:bulletEnabled val="1"/>
        </dgm:presLayoutVars>
      </dgm:prSet>
      <dgm:spPr/>
    </dgm:pt>
  </dgm:ptLst>
  <dgm:cxnLst>
    <dgm:cxn modelId="{1BF42C22-B19C-4869-8975-2D4E9271663C}" type="presOf" srcId="{D94B6623-DE2D-496F-8EE3-C862FFD6872C}" destId="{6C8EE6BB-82B1-4E4F-AEAF-17910F33E7F1}" srcOrd="0" destOrd="0" presId="urn:microsoft.com/office/officeart/2005/8/layout/lProcess2"/>
    <dgm:cxn modelId="{35E5CC5B-04FB-46E3-9C40-A09BB675F28A}" srcId="{3E278BE7-951A-4917-A00C-D481E097D3FF}" destId="{38DC9F0B-EC3E-47FD-B7C3-1453283DE68F}" srcOrd="0" destOrd="0" parTransId="{9CD8A8E9-380C-4644-BC5E-B7C7724C757A}" sibTransId="{0E961247-986C-4690-9504-4049D9C1CF1E}"/>
    <dgm:cxn modelId="{AEE25368-3A74-4080-B040-D13620F86168}" srcId="{4CEFBA56-6D85-4056-A78B-DC65276CE23B}" destId="{875B284C-7C52-488D-9C40-0CF79A41ED4A}" srcOrd="2" destOrd="0" parTransId="{75BF2D40-D39C-4A97-A56A-B45E2FD4BBCC}" sibTransId="{B3A1A994-6473-48A3-AD8C-8374CCCC746A}"/>
    <dgm:cxn modelId="{96791D69-B661-493D-ADF4-8A183D5A2921}" srcId="{0C9EDF7C-1602-403F-914F-7F2072874881}" destId="{24AC1DE1-B034-47D2-8C6F-EF61F335088A}" srcOrd="0" destOrd="0" parTransId="{973F6996-18B0-4EB2-9864-3A8FB5F67465}" sibTransId="{C7C308C3-B6DF-4B01-823D-4AF0CA31B7A9}"/>
    <dgm:cxn modelId="{E1B6AB6A-E209-4271-A45B-A7C038BC1970}" type="presOf" srcId="{38DC9F0B-EC3E-47FD-B7C3-1453283DE68F}" destId="{D23EB609-F229-4882-B029-F30094B4CABC}" srcOrd="0" destOrd="0" presId="urn:microsoft.com/office/officeart/2005/8/layout/lProcess2"/>
    <dgm:cxn modelId="{9AA5C24F-34D5-40F0-87C2-ED66A0E49C23}" type="presOf" srcId="{0C9EDF7C-1602-403F-914F-7F2072874881}" destId="{B0970369-BBF3-4FF0-A156-93C19B398966}" srcOrd="1" destOrd="0" presId="urn:microsoft.com/office/officeart/2005/8/layout/lProcess2"/>
    <dgm:cxn modelId="{FD9DFC75-1DCD-4285-A01A-AEA9D2242897}" srcId="{4CEFBA56-6D85-4056-A78B-DC65276CE23B}" destId="{3E278BE7-951A-4917-A00C-D481E097D3FF}" srcOrd="0" destOrd="0" parTransId="{3C987425-3AC1-463A-9C12-72B2DD3B4F8F}" sibTransId="{E570912F-7862-4F25-8105-7BB811E009C4}"/>
    <dgm:cxn modelId="{A224568B-74B2-4B5F-8205-05793FE082FD}" type="presOf" srcId="{3E278BE7-951A-4917-A00C-D481E097D3FF}" destId="{63501B7F-E7F5-4EA5-895C-A61925416A91}" srcOrd="0" destOrd="0" presId="urn:microsoft.com/office/officeart/2005/8/layout/lProcess2"/>
    <dgm:cxn modelId="{62BCAD8B-3E34-41EC-BDBF-DD1F97AE8ED1}" srcId="{875B284C-7C52-488D-9C40-0CF79A41ED4A}" destId="{D94B6623-DE2D-496F-8EE3-C862FFD6872C}" srcOrd="0" destOrd="0" parTransId="{551816E0-53F6-4213-B117-6E86E6B76718}" sibTransId="{F7FA8E9F-232B-4A75-9452-9FB4C5DCFFC6}"/>
    <dgm:cxn modelId="{FCBD7B92-3083-4907-9876-6D048878C58B}" srcId="{4CEFBA56-6D85-4056-A78B-DC65276CE23B}" destId="{0C9EDF7C-1602-403F-914F-7F2072874881}" srcOrd="1" destOrd="0" parTransId="{B7D737C3-3707-4957-9F79-5F9AA16512EC}" sibTransId="{6DB008F3-9C4E-4895-8854-2FA07D1C5C34}"/>
    <dgm:cxn modelId="{1505B8AE-749B-4296-A73B-A3C39310D4BB}" type="presOf" srcId="{4CEFBA56-6D85-4056-A78B-DC65276CE23B}" destId="{29A8B340-77B4-4A70-8354-F800CB09CBD5}" srcOrd="0" destOrd="0" presId="urn:microsoft.com/office/officeart/2005/8/layout/lProcess2"/>
    <dgm:cxn modelId="{D2CA24B7-1972-4AB7-BE3B-F356160B2C29}" type="presOf" srcId="{24AC1DE1-B034-47D2-8C6F-EF61F335088A}" destId="{0077AB9B-27D5-46C1-B68D-927C7DD2E468}" srcOrd="0" destOrd="0" presId="urn:microsoft.com/office/officeart/2005/8/layout/lProcess2"/>
    <dgm:cxn modelId="{D9B40CD4-C1B4-4419-A247-D9C6C252569C}" type="presOf" srcId="{3E278BE7-951A-4917-A00C-D481E097D3FF}" destId="{590FCC52-F86E-40EB-8A24-2051C33021D8}" srcOrd="1" destOrd="0" presId="urn:microsoft.com/office/officeart/2005/8/layout/lProcess2"/>
    <dgm:cxn modelId="{2EFC83DC-35E2-4421-A6BF-C5DD180C7B8A}" type="presOf" srcId="{875B284C-7C52-488D-9C40-0CF79A41ED4A}" destId="{F6BA7BF2-5F76-4878-A916-49BBD37E95FB}" srcOrd="1" destOrd="0" presId="urn:microsoft.com/office/officeart/2005/8/layout/lProcess2"/>
    <dgm:cxn modelId="{9782C8E3-83A7-4524-9B36-0A03CB1BC65A}" type="presOf" srcId="{875B284C-7C52-488D-9C40-0CF79A41ED4A}" destId="{08C0A991-5737-4B1A-863A-A8F7759CD88C}" srcOrd="0" destOrd="0" presId="urn:microsoft.com/office/officeart/2005/8/layout/lProcess2"/>
    <dgm:cxn modelId="{59F1E0E7-2FEB-4840-BD0F-7DE4E03ACB00}" type="presOf" srcId="{0C9EDF7C-1602-403F-914F-7F2072874881}" destId="{767741F9-5622-4565-B53A-49B47DAD0A11}" srcOrd="0" destOrd="0" presId="urn:microsoft.com/office/officeart/2005/8/layout/lProcess2"/>
    <dgm:cxn modelId="{108AE764-1BB0-46BB-9589-EBBB01E22C14}" type="presParOf" srcId="{29A8B340-77B4-4A70-8354-F800CB09CBD5}" destId="{D2D29FEF-369A-4D25-B862-91E2F86D4816}" srcOrd="0" destOrd="0" presId="urn:microsoft.com/office/officeart/2005/8/layout/lProcess2"/>
    <dgm:cxn modelId="{7B3A1D3C-E8A0-45D3-AAF1-D020049611A6}" type="presParOf" srcId="{D2D29FEF-369A-4D25-B862-91E2F86D4816}" destId="{63501B7F-E7F5-4EA5-895C-A61925416A91}" srcOrd="0" destOrd="0" presId="urn:microsoft.com/office/officeart/2005/8/layout/lProcess2"/>
    <dgm:cxn modelId="{F4C7A1F6-230E-4B59-800A-52DCF5F1ACF2}" type="presParOf" srcId="{D2D29FEF-369A-4D25-B862-91E2F86D4816}" destId="{590FCC52-F86E-40EB-8A24-2051C33021D8}" srcOrd="1" destOrd="0" presId="urn:microsoft.com/office/officeart/2005/8/layout/lProcess2"/>
    <dgm:cxn modelId="{9F677827-8A91-4578-A578-922D3ED41FF4}" type="presParOf" srcId="{D2D29FEF-369A-4D25-B862-91E2F86D4816}" destId="{C1CC67BF-8347-44F4-B225-9A08A0E25E36}" srcOrd="2" destOrd="0" presId="urn:microsoft.com/office/officeart/2005/8/layout/lProcess2"/>
    <dgm:cxn modelId="{DB2A12F3-8C5A-49F6-BE83-DECFB79F6644}" type="presParOf" srcId="{C1CC67BF-8347-44F4-B225-9A08A0E25E36}" destId="{D7247E29-2375-45AD-9B2B-E1F7F8662F11}" srcOrd="0" destOrd="0" presId="urn:microsoft.com/office/officeart/2005/8/layout/lProcess2"/>
    <dgm:cxn modelId="{81EB176B-EE86-40DC-9CB7-14F7732865E7}" type="presParOf" srcId="{D7247E29-2375-45AD-9B2B-E1F7F8662F11}" destId="{D23EB609-F229-4882-B029-F30094B4CABC}" srcOrd="0" destOrd="0" presId="urn:microsoft.com/office/officeart/2005/8/layout/lProcess2"/>
    <dgm:cxn modelId="{2DDA9C97-9B73-47F1-869A-88866AEB9195}" type="presParOf" srcId="{29A8B340-77B4-4A70-8354-F800CB09CBD5}" destId="{8639F949-E7D5-4A48-BD2C-1BD0A61EBF13}" srcOrd="1" destOrd="0" presId="urn:microsoft.com/office/officeart/2005/8/layout/lProcess2"/>
    <dgm:cxn modelId="{C865B95C-5664-474D-91A7-4A37BDFA5376}" type="presParOf" srcId="{29A8B340-77B4-4A70-8354-F800CB09CBD5}" destId="{17CA8E4C-0DCE-4A3C-9FA0-2D8F1FCCA1D6}" srcOrd="2" destOrd="0" presId="urn:microsoft.com/office/officeart/2005/8/layout/lProcess2"/>
    <dgm:cxn modelId="{35068D12-20F3-4AD8-8D73-0C300BB16153}" type="presParOf" srcId="{17CA8E4C-0DCE-4A3C-9FA0-2D8F1FCCA1D6}" destId="{767741F9-5622-4565-B53A-49B47DAD0A11}" srcOrd="0" destOrd="0" presId="urn:microsoft.com/office/officeart/2005/8/layout/lProcess2"/>
    <dgm:cxn modelId="{B0346B57-CBF3-45A5-B9AB-33EFB3487910}" type="presParOf" srcId="{17CA8E4C-0DCE-4A3C-9FA0-2D8F1FCCA1D6}" destId="{B0970369-BBF3-4FF0-A156-93C19B398966}" srcOrd="1" destOrd="0" presId="urn:microsoft.com/office/officeart/2005/8/layout/lProcess2"/>
    <dgm:cxn modelId="{002AA191-766A-40EC-A113-494E4A019B40}" type="presParOf" srcId="{17CA8E4C-0DCE-4A3C-9FA0-2D8F1FCCA1D6}" destId="{DBB19E93-F5A6-4819-B30F-4556A1D1E8B5}" srcOrd="2" destOrd="0" presId="urn:microsoft.com/office/officeart/2005/8/layout/lProcess2"/>
    <dgm:cxn modelId="{08A3D847-439D-4246-AE80-A7F7FA32DD99}" type="presParOf" srcId="{DBB19E93-F5A6-4819-B30F-4556A1D1E8B5}" destId="{2E1AF748-BC81-47D6-9594-2E32DEC47ACF}" srcOrd="0" destOrd="0" presId="urn:microsoft.com/office/officeart/2005/8/layout/lProcess2"/>
    <dgm:cxn modelId="{A2D833EA-1946-4D5A-B074-4BF350065896}" type="presParOf" srcId="{2E1AF748-BC81-47D6-9594-2E32DEC47ACF}" destId="{0077AB9B-27D5-46C1-B68D-927C7DD2E468}" srcOrd="0" destOrd="0" presId="urn:microsoft.com/office/officeart/2005/8/layout/lProcess2"/>
    <dgm:cxn modelId="{1F8CB625-BD38-454D-855B-82CBFF548EEE}" type="presParOf" srcId="{29A8B340-77B4-4A70-8354-F800CB09CBD5}" destId="{B4904839-8F1F-4132-A005-5DB837C0397C}" srcOrd="3" destOrd="0" presId="urn:microsoft.com/office/officeart/2005/8/layout/lProcess2"/>
    <dgm:cxn modelId="{D5BB7498-BCCC-4ED6-9255-E3D335E0E94E}" type="presParOf" srcId="{29A8B340-77B4-4A70-8354-F800CB09CBD5}" destId="{EA4C22D6-6F7E-4669-9539-C06E6D7C9429}" srcOrd="4" destOrd="0" presId="urn:microsoft.com/office/officeart/2005/8/layout/lProcess2"/>
    <dgm:cxn modelId="{8BEF42DF-3D36-4E00-853C-68DDFF53ED36}" type="presParOf" srcId="{EA4C22D6-6F7E-4669-9539-C06E6D7C9429}" destId="{08C0A991-5737-4B1A-863A-A8F7759CD88C}" srcOrd="0" destOrd="0" presId="urn:microsoft.com/office/officeart/2005/8/layout/lProcess2"/>
    <dgm:cxn modelId="{4C0F433B-BCA5-4E5F-A809-F9AE0C6EB1D5}" type="presParOf" srcId="{EA4C22D6-6F7E-4669-9539-C06E6D7C9429}" destId="{F6BA7BF2-5F76-4878-A916-49BBD37E95FB}" srcOrd="1" destOrd="0" presId="urn:microsoft.com/office/officeart/2005/8/layout/lProcess2"/>
    <dgm:cxn modelId="{380F119D-96FB-49F9-9F51-07FC8F226E6E}" type="presParOf" srcId="{EA4C22D6-6F7E-4669-9539-C06E6D7C9429}" destId="{8C35E5D0-18DB-44B2-9BC4-011DA4B87E47}" srcOrd="2" destOrd="0" presId="urn:microsoft.com/office/officeart/2005/8/layout/lProcess2"/>
    <dgm:cxn modelId="{F299220A-4D8A-4B1C-9AA0-8F2C317367CB}" type="presParOf" srcId="{8C35E5D0-18DB-44B2-9BC4-011DA4B87E47}" destId="{DDC1332A-8380-4A62-9E2F-D874E893CF6D}" srcOrd="0" destOrd="0" presId="urn:microsoft.com/office/officeart/2005/8/layout/lProcess2"/>
    <dgm:cxn modelId="{580704F0-3FD8-47FE-8198-ECF10E8CA05A}" type="presParOf" srcId="{DDC1332A-8380-4A62-9E2F-D874E893CF6D}" destId="{6C8EE6BB-82B1-4E4F-AEAF-17910F33E7F1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501B7F-E7F5-4EA5-895C-A61925416A91}">
      <dsp:nvSpPr>
        <dsp:cNvPr id="0" name=""/>
        <dsp:cNvSpPr/>
      </dsp:nvSpPr>
      <dsp:spPr>
        <a:xfrm>
          <a:off x="1353" y="0"/>
          <a:ext cx="3519358" cy="3678237"/>
        </a:xfrm>
        <a:prstGeom prst="roundRect">
          <a:avLst>
            <a:gd name="adj" fmla="val 10000"/>
          </a:avLst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3200" kern="1200" dirty="0"/>
            <a:t>Individuelle Bezugsnorm</a:t>
          </a:r>
        </a:p>
      </dsp:txBody>
      <dsp:txXfrm>
        <a:off x="1353" y="0"/>
        <a:ext cx="3519358" cy="1103471"/>
      </dsp:txXfrm>
    </dsp:sp>
    <dsp:sp modelId="{D23EB609-F229-4882-B029-F30094B4CABC}">
      <dsp:nvSpPr>
        <dsp:cNvPr id="0" name=""/>
        <dsp:cNvSpPr/>
      </dsp:nvSpPr>
      <dsp:spPr>
        <a:xfrm>
          <a:off x="353289" y="1103471"/>
          <a:ext cx="2815487" cy="2390854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kern="1200" dirty="0"/>
            <a:t>Fokus liegt auf dem individuellen Lernfortschritt. Die Leistungen der/des Lernenden werden mit der eigenen Vorleistung verglichen.</a:t>
          </a:r>
        </a:p>
      </dsp:txBody>
      <dsp:txXfrm>
        <a:off x="423315" y="1173497"/>
        <a:ext cx="2675435" cy="2250802"/>
      </dsp:txXfrm>
    </dsp:sp>
    <dsp:sp modelId="{767741F9-5622-4565-B53A-49B47DAD0A11}">
      <dsp:nvSpPr>
        <dsp:cNvPr id="0" name=""/>
        <dsp:cNvSpPr/>
      </dsp:nvSpPr>
      <dsp:spPr>
        <a:xfrm>
          <a:off x="3784664" y="0"/>
          <a:ext cx="3519358" cy="3678237"/>
        </a:xfrm>
        <a:prstGeom prst="roundRect">
          <a:avLst>
            <a:gd name="adj" fmla="val 10000"/>
          </a:avLst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3200" kern="1200" dirty="0"/>
            <a:t>Soziale Bezugsnorm</a:t>
          </a:r>
        </a:p>
      </dsp:txBody>
      <dsp:txXfrm>
        <a:off x="3784664" y="0"/>
        <a:ext cx="3519358" cy="1103471"/>
      </dsp:txXfrm>
    </dsp:sp>
    <dsp:sp modelId="{0077AB9B-27D5-46C1-B68D-927C7DD2E468}">
      <dsp:nvSpPr>
        <dsp:cNvPr id="0" name=""/>
        <dsp:cNvSpPr/>
      </dsp:nvSpPr>
      <dsp:spPr>
        <a:xfrm>
          <a:off x="4136600" y="1103471"/>
          <a:ext cx="2815487" cy="2390854"/>
        </a:xfrm>
        <a:prstGeom prst="roundRect">
          <a:avLst>
            <a:gd name="adj" fmla="val 10000"/>
          </a:avLst>
        </a:prstGeom>
        <a:solidFill>
          <a:schemeClr val="accent4">
            <a:hueOff val="-175761"/>
            <a:satOff val="0"/>
            <a:lumOff val="7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kern="1200" dirty="0"/>
            <a:t>Individuelle Leistung wird mit der durchschnittlichen Leistung einer Bezugsgruppe verglichen. </a:t>
          </a:r>
        </a:p>
      </dsp:txBody>
      <dsp:txXfrm>
        <a:off x="4206626" y="1173497"/>
        <a:ext cx="2675435" cy="2250802"/>
      </dsp:txXfrm>
    </dsp:sp>
    <dsp:sp modelId="{08C0A991-5737-4B1A-863A-A8F7759CD88C}">
      <dsp:nvSpPr>
        <dsp:cNvPr id="0" name=""/>
        <dsp:cNvSpPr/>
      </dsp:nvSpPr>
      <dsp:spPr>
        <a:xfrm>
          <a:off x="7567975" y="0"/>
          <a:ext cx="3519358" cy="3678237"/>
        </a:xfrm>
        <a:prstGeom prst="roundRect">
          <a:avLst>
            <a:gd name="adj" fmla="val 10000"/>
          </a:avLst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3200" kern="1200" dirty="0"/>
            <a:t>Kriteriale Bezugsnorm</a:t>
          </a:r>
        </a:p>
      </dsp:txBody>
      <dsp:txXfrm>
        <a:off x="7567975" y="0"/>
        <a:ext cx="3519358" cy="1103471"/>
      </dsp:txXfrm>
    </dsp:sp>
    <dsp:sp modelId="{6C8EE6BB-82B1-4E4F-AEAF-17910F33E7F1}">
      <dsp:nvSpPr>
        <dsp:cNvPr id="0" name=""/>
        <dsp:cNvSpPr/>
      </dsp:nvSpPr>
      <dsp:spPr>
        <a:xfrm>
          <a:off x="7919911" y="1103471"/>
          <a:ext cx="2815487" cy="2390854"/>
        </a:xfrm>
        <a:prstGeom prst="roundRect">
          <a:avLst>
            <a:gd name="adj" fmla="val 10000"/>
          </a:avLst>
        </a:prstGeom>
        <a:solidFill>
          <a:schemeClr val="accent4">
            <a:hueOff val="-351522"/>
            <a:satOff val="0"/>
            <a:lumOff val="1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kern="1200" dirty="0"/>
            <a:t>Hier liegen festgelegte Kriterien (z. B. Bildungsstandards) oder individuell vereinbarte Lernziele (z. B. Teilkompetenzen) zugrunde, an denen die Leistung gemessen wird.</a:t>
          </a:r>
        </a:p>
      </dsp:txBody>
      <dsp:txXfrm>
        <a:off x="7989937" y="1173497"/>
        <a:ext cx="2675435" cy="22508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FC5E827F-AFFB-4521-937A-4A6CC48BEF6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DFBD6053-A03A-44A9-A252-2AE4141F3C6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4AE3F3-D9BC-4026-9AA0-5E733025F96D}" type="datetimeFigureOut">
              <a:rPr lang="de-DE" smtClean="0"/>
              <a:t>27.03.2025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5FDA3799-5E67-47F8-B416-6B830744DC4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61DC965-793F-40A9-8DDB-C2597918B99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6CE5A8-732E-4637-BF68-72F2A90CC8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914511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6A1EF9-338E-4566-BAB4-3E8ADC30C037}" type="datetimeFigureOut">
              <a:rPr lang="de-DE" smtClean="0"/>
              <a:t>27.03.2025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0D628D-FC62-4541-A05E-E95D41248A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354437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5">
            <a:extLst>
              <a:ext uri="{FF2B5EF4-FFF2-40B4-BE49-F238E27FC236}">
                <a16:creationId xmlns:a16="http://schemas.microsoft.com/office/drawing/2014/main" id="{1C942C1A-59F3-4A8D-8ED8-AEC51D344582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361689094"/>
              </p:ext>
            </p:extLst>
          </p:nvPr>
        </p:nvGraphicFramePr>
        <p:xfrm>
          <a:off x="1703512" y="1988840"/>
          <a:ext cx="10153130" cy="446449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40">
                  <a:extLst>
                    <a:ext uri="{9D8B030D-6E8A-4147-A177-3AD203B41FA5}">
                      <a16:colId xmlns:a16="http://schemas.microsoft.com/office/drawing/2014/main" val="3558150149"/>
                    </a:ext>
                  </a:extLst>
                </a:gridCol>
                <a:gridCol w="3841256">
                  <a:extLst>
                    <a:ext uri="{9D8B030D-6E8A-4147-A177-3AD203B41FA5}">
                      <a16:colId xmlns:a16="http://schemas.microsoft.com/office/drawing/2014/main" val="1103598787"/>
                    </a:ext>
                  </a:extLst>
                </a:gridCol>
                <a:gridCol w="5951834">
                  <a:extLst>
                    <a:ext uri="{9D8B030D-6E8A-4147-A177-3AD203B41FA5}">
                      <a16:colId xmlns:a16="http://schemas.microsoft.com/office/drawing/2014/main" val="2771480486"/>
                    </a:ext>
                  </a:extLst>
                </a:gridCol>
              </a:tblGrid>
              <a:tr h="2232248">
                <a:tc gridSpan="2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05000742"/>
                  </a:ext>
                </a:extLst>
              </a:tr>
              <a:tr h="2232248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005782944"/>
                  </a:ext>
                </a:extLst>
              </a:tr>
            </a:tbl>
          </a:graphicData>
        </a:graphic>
      </p:graphicFrame>
      <p:sp>
        <p:nvSpPr>
          <p:cNvPr id="3" name="Titel 1">
            <a:extLst>
              <a:ext uri="{FF2B5EF4-FFF2-40B4-BE49-F238E27FC236}">
                <a16:creationId xmlns:a16="http://schemas.microsoft.com/office/drawing/2014/main" id="{06A8F914-4C4E-4ADC-997A-508A77D863F3}"/>
              </a:ext>
            </a:extLst>
          </p:cNvPr>
          <p:cNvSpPr>
            <a:spLocks noGrp="1"/>
          </p:cNvSpPr>
          <p:nvPr>
            <p:ph type="ctrTitle"/>
          </p:nvPr>
        </p:nvSpPr>
        <p:spPr bwMode="gray">
          <a:xfrm>
            <a:off x="2027237" y="2365928"/>
            <a:ext cx="9469363" cy="1351104"/>
          </a:xfrm>
        </p:spPr>
        <p:txBody>
          <a:bodyPr anchor="t"/>
          <a:lstStyle>
            <a:lvl1pPr algn="l">
              <a:defRPr sz="4800" spc="140" baseline="0"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4" name="Untertitel 2">
            <a:extLst>
              <a:ext uri="{FF2B5EF4-FFF2-40B4-BE49-F238E27FC236}">
                <a16:creationId xmlns:a16="http://schemas.microsoft.com/office/drawing/2014/main" id="{E612D994-10EA-4351-A06D-0FB62E0BDF42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gray">
          <a:xfrm>
            <a:off x="2027237" y="3849712"/>
            <a:ext cx="9469363" cy="1055663"/>
          </a:xfrm>
        </p:spPr>
        <p:txBody>
          <a:bodyPr/>
          <a:lstStyle>
            <a:lvl1pPr marL="0" indent="0" algn="l">
              <a:lnSpc>
                <a:spcPct val="100000"/>
              </a:lnSpc>
              <a:buNone/>
              <a:defRPr sz="2300" spc="5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Formatvorlage des Untertitelmasters durch Klicken bearbeiten</a:t>
            </a:r>
          </a:p>
        </p:txBody>
      </p:sp>
      <p:sp>
        <p:nvSpPr>
          <p:cNvPr id="5" name="Textplatzhalter 18">
            <a:extLst>
              <a:ext uri="{FF2B5EF4-FFF2-40B4-BE49-F238E27FC236}">
                <a16:creationId xmlns:a16="http://schemas.microsoft.com/office/drawing/2014/main" id="{7A01EF1C-B5AC-4E52-95D7-0F24A87B3EB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 bwMode="gray">
          <a:xfrm>
            <a:off x="2027237" y="5038055"/>
            <a:ext cx="9469363" cy="1055663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700"/>
            </a:lvl1pPr>
            <a:lvl2pPr>
              <a:lnSpc>
                <a:spcPct val="100000"/>
              </a:lnSpc>
              <a:defRPr sz="1700"/>
            </a:lvl2pPr>
            <a:lvl3pPr>
              <a:lnSpc>
                <a:spcPct val="100000"/>
              </a:lnSpc>
              <a:defRPr sz="1700"/>
            </a:lvl3pPr>
            <a:lvl4pPr>
              <a:lnSpc>
                <a:spcPct val="100000"/>
              </a:lnSpc>
              <a:defRPr sz="1700"/>
            </a:lvl4pPr>
            <a:lvl5pPr>
              <a:lnSpc>
                <a:spcPct val="100000"/>
              </a:lnSpc>
              <a:defRPr sz="1700"/>
            </a:lvl5pPr>
          </a:lstStyle>
          <a:p>
            <a:pPr lvl="0"/>
            <a:r>
              <a:rPr lang="de-DE" dirty="0"/>
              <a:t>Formatvorlagen des Textmasters bearbeiten</a:t>
            </a:r>
          </a:p>
        </p:txBody>
      </p:sp>
    </p:spTree>
    <p:extLst>
      <p:ext uri="{BB962C8B-B14F-4D97-AF65-F5344CB8AC3E}">
        <p14:creationId xmlns:p14="http://schemas.microsoft.com/office/powerpoint/2010/main" val="3394545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ufzählung_BlaueHervorheb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F600F8-8932-4173-99E6-EF778A21454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335360" y="1196752"/>
            <a:ext cx="11521280" cy="590478"/>
          </a:xfrm>
        </p:spPr>
        <p:txBody>
          <a:bodyPr/>
          <a:lstStyle/>
          <a:p>
            <a:r>
              <a:rPr lang="de-DE" dirty="0"/>
              <a:t>Überschrift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2FC03325-A8A9-49C7-A8EE-88E6668CB38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 bwMode="gray">
          <a:xfrm>
            <a:off x="335360" y="1886350"/>
            <a:ext cx="11521280" cy="4350962"/>
          </a:xfrm>
        </p:spPr>
        <p:txBody>
          <a:bodyPr/>
          <a:lstStyle>
            <a:lvl1pPr>
              <a:spcBef>
                <a:spcPts val="600"/>
              </a:spcBef>
              <a:spcAft>
                <a:spcPts val="300"/>
              </a:spcAft>
              <a:defRPr sz="2300">
                <a:solidFill>
                  <a:schemeClr val="accent5"/>
                </a:solidFill>
              </a:defRPr>
            </a:lvl1pPr>
            <a:lvl2pPr marL="269875" indent="-269875">
              <a:spcAft>
                <a:spcPts val="300"/>
              </a:spcAft>
              <a:buFont typeface="Wingdings 3" panose="05040102010807070707" pitchFamily="18" charset="2"/>
              <a:buChar char="Ò"/>
              <a:defRPr/>
            </a:lvl2pPr>
            <a:lvl3pPr marL="804863" indent="-271463">
              <a:spcAft>
                <a:spcPts val="300"/>
              </a:spcAft>
              <a:defRPr/>
            </a:lvl3pPr>
            <a:lvl4pPr marL="1346200" indent="-268288">
              <a:spcAft>
                <a:spcPts val="300"/>
              </a:spcAft>
              <a:defRPr/>
            </a:lvl4pPr>
            <a:lvl5pPr marL="1879600" indent="-266700">
              <a:spcAft>
                <a:spcPts val="300"/>
              </a:spcAft>
              <a:defRPr/>
            </a:lvl5pPr>
          </a:lstStyle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Textplatzhalter 8">
            <a:extLst>
              <a:ext uri="{FF2B5EF4-FFF2-40B4-BE49-F238E27FC236}">
                <a16:creationId xmlns:a16="http://schemas.microsoft.com/office/drawing/2014/main" id="{4A1879EA-F9FE-4A0F-8EA9-BF41E7A3378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21300" y="6237312"/>
            <a:ext cx="11522076" cy="287337"/>
          </a:xfrm>
        </p:spPr>
        <p:txBody>
          <a:bodyPr/>
          <a:lstStyle>
            <a:lvl1pPr marL="0" indent="0">
              <a:buNone/>
              <a:defRPr sz="800"/>
            </a:lvl1pPr>
          </a:lstStyle>
          <a:p>
            <a:pPr lvl="0"/>
            <a:r>
              <a:rPr lang="de-DE" dirty="0"/>
              <a:t>Quellen</a:t>
            </a:r>
          </a:p>
        </p:txBody>
      </p:sp>
    </p:spTree>
    <p:extLst>
      <p:ext uri="{BB962C8B-B14F-4D97-AF65-F5344CB8AC3E}">
        <p14:creationId xmlns:p14="http://schemas.microsoft.com/office/powerpoint/2010/main" val="1719872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ufzählung_GrüneHervorheb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F600F8-8932-4173-99E6-EF778A21454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335360" y="1196752"/>
            <a:ext cx="11521280" cy="590478"/>
          </a:xfrm>
        </p:spPr>
        <p:txBody>
          <a:bodyPr/>
          <a:lstStyle/>
          <a:p>
            <a:r>
              <a:rPr lang="de-DE" dirty="0"/>
              <a:t>Überschrift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2FC03325-A8A9-49C7-A8EE-88E6668CB38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 bwMode="gray">
          <a:xfrm>
            <a:off x="335360" y="1886350"/>
            <a:ext cx="11521280" cy="4350962"/>
          </a:xfrm>
        </p:spPr>
        <p:txBody>
          <a:bodyPr/>
          <a:lstStyle>
            <a:lvl1pPr>
              <a:spcBef>
                <a:spcPts val="600"/>
              </a:spcBef>
              <a:spcAft>
                <a:spcPts val="300"/>
              </a:spcAft>
              <a:defRPr sz="2300">
                <a:solidFill>
                  <a:schemeClr val="accent1"/>
                </a:solidFill>
              </a:defRPr>
            </a:lvl1pPr>
            <a:lvl2pPr marL="269875" indent="-269875">
              <a:spcAft>
                <a:spcPts val="300"/>
              </a:spcAft>
              <a:buFont typeface="Wingdings 3" panose="05040102010807070707" pitchFamily="18" charset="2"/>
              <a:buChar char="Ò"/>
              <a:defRPr/>
            </a:lvl2pPr>
            <a:lvl3pPr marL="804863" indent="-271463">
              <a:spcAft>
                <a:spcPts val="300"/>
              </a:spcAft>
              <a:defRPr/>
            </a:lvl3pPr>
            <a:lvl4pPr marL="1346200" indent="-268288">
              <a:spcAft>
                <a:spcPts val="300"/>
              </a:spcAft>
              <a:defRPr/>
            </a:lvl4pPr>
            <a:lvl5pPr marL="1879600" indent="-266700">
              <a:spcAft>
                <a:spcPts val="300"/>
              </a:spcAft>
              <a:defRPr/>
            </a:lvl5pPr>
          </a:lstStyle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7" name="Textplatzhalter 8">
            <a:extLst>
              <a:ext uri="{FF2B5EF4-FFF2-40B4-BE49-F238E27FC236}">
                <a16:creationId xmlns:a16="http://schemas.microsoft.com/office/drawing/2014/main" id="{BF9DEE90-87C8-426D-A392-0460518E1B7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21300" y="6237312"/>
            <a:ext cx="11535340" cy="288032"/>
          </a:xfrm>
        </p:spPr>
        <p:txBody>
          <a:bodyPr/>
          <a:lstStyle>
            <a:lvl1pPr marL="0" indent="0">
              <a:buNone/>
              <a:defRPr sz="800"/>
            </a:lvl1pPr>
          </a:lstStyle>
          <a:p>
            <a:pPr lvl="0"/>
            <a:r>
              <a:rPr lang="de-DE" dirty="0"/>
              <a:t>Quellen</a:t>
            </a:r>
          </a:p>
        </p:txBody>
      </p:sp>
    </p:spTree>
    <p:extLst>
      <p:ext uri="{BB962C8B-B14F-4D97-AF65-F5344CB8AC3E}">
        <p14:creationId xmlns:p14="http://schemas.microsoft.com/office/powerpoint/2010/main" val="27530833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F600F8-8932-4173-99E6-EF778A21454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335360" y="1196752"/>
            <a:ext cx="11521280" cy="590478"/>
          </a:xfrm>
        </p:spPr>
        <p:txBody>
          <a:bodyPr/>
          <a:lstStyle/>
          <a:p>
            <a:r>
              <a:rPr lang="de-DE" dirty="0"/>
              <a:t>Überschrift</a:t>
            </a:r>
          </a:p>
        </p:txBody>
      </p:sp>
      <p:sp>
        <p:nvSpPr>
          <p:cNvPr id="4" name="Textplatzhalter 8">
            <a:extLst>
              <a:ext uri="{FF2B5EF4-FFF2-40B4-BE49-F238E27FC236}">
                <a16:creationId xmlns:a16="http://schemas.microsoft.com/office/drawing/2014/main" id="{1F22A617-74D4-4505-8585-9BB8797C4A9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21300" y="6237312"/>
            <a:ext cx="11522076" cy="287337"/>
          </a:xfrm>
        </p:spPr>
        <p:txBody>
          <a:bodyPr/>
          <a:lstStyle>
            <a:lvl1pPr marL="0" indent="0">
              <a:buNone/>
              <a:defRPr sz="800"/>
            </a:lvl1pPr>
          </a:lstStyle>
          <a:p>
            <a:pPr lvl="0"/>
            <a:r>
              <a:rPr lang="de-DE" dirty="0"/>
              <a:t>Quellen</a:t>
            </a:r>
          </a:p>
        </p:txBody>
      </p:sp>
    </p:spTree>
    <p:extLst>
      <p:ext uri="{BB962C8B-B14F-4D97-AF65-F5344CB8AC3E}">
        <p14:creationId xmlns:p14="http://schemas.microsoft.com/office/powerpoint/2010/main" val="32116835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40493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5">
            <a:extLst>
              <a:ext uri="{FF2B5EF4-FFF2-40B4-BE49-F238E27FC236}">
                <a16:creationId xmlns:a16="http://schemas.microsoft.com/office/drawing/2014/main" id="{1C942C1A-59F3-4A8D-8ED8-AEC51D344582}"/>
              </a:ext>
            </a:extLst>
          </p:cNvPr>
          <p:cNvGraphicFramePr>
            <a:graphicFrameLocks noGrp="1"/>
          </p:cNvGraphicFramePr>
          <p:nvPr userDrawn="1"/>
        </p:nvGraphicFramePr>
        <p:xfrm>
          <a:off x="1703512" y="1988840"/>
          <a:ext cx="10153130" cy="446449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40">
                  <a:extLst>
                    <a:ext uri="{9D8B030D-6E8A-4147-A177-3AD203B41FA5}">
                      <a16:colId xmlns:a16="http://schemas.microsoft.com/office/drawing/2014/main" val="3558150149"/>
                    </a:ext>
                  </a:extLst>
                </a:gridCol>
                <a:gridCol w="3841256">
                  <a:extLst>
                    <a:ext uri="{9D8B030D-6E8A-4147-A177-3AD203B41FA5}">
                      <a16:colId xmlns:a16="http://schemas.microsoft.com/office/drawing/2014/main" val="1103598787"/>
                    </a:ext>
                  </a:extLst>
                </a:gridCol>
                <a:gridCol w="5951834">
                  <a:extLst>
                    <a:ext uri="{9D8B030D-6E8A-4147-A177-3AD203B41FA5}">
                      <a16:colId xmlns:a16="http://schemas.microsoft.com/office/drawing/2014/main" val="2771480486"/>
                    </a:ext>
                  </a:extLst>
                </a:gridCol>
              </a:tblGrid>
              <a:tr h="2232248">
                <a:tc gridSpan="2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05000742"/>
                  </a:ext>
                </a:extLst>
              </a:tr>
              <a:tr h="2232248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005782944"/>
                  </a:ext>
                </a:extLst>
              </a:tr>
            </a:tbl>
          </a:graphicData>
        </a:graphic>
      </p:graphicFrame>
      <p:sp>
        <p:nvSpPr>
          <p:cNvPr id="3" name="Titel 1">
            <a:extLst>
              <a:ext uri="{FF2B5EF4-FFF2-40B4-BE49-F238E27FC236}">
                <a16:creationId xmlns:a16="http://schemas.microsoft.com/office/drawing/2014/main" id="{06A8F914-4C4E-4ADC-997A-508A77D863F3}"/>
              </a:ext>
            </a:extLst>
          </p:cNvPr>
          <p:cNvSpPr>
            <a:spLocks noGrp="1"/>
          </p:cNvSpPr>
          <p:nvPr>
            <p:ph type="ctrTitle"/>
          </p:nvPr>
        </p:nvSpPr>
        <p:spPr bwMode="gray">
          <a:xfrm>
            <a:off x="2027237" y="2365928"/>
            <a:ext cx="9469363" cy="1351104"/>
          </a:xfrm>
        </p:spPr>
        <p:txBody>
          <a:bodyPr anchor="t"/>
          <a:lstStyle>
            <a:lvl1pPr algn="l">
              <a:defRPr sz="4800" spc="140" baseline="0"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4" name="Untertitel 2">
            <a:extLst>
              <a:ext uri="{FF2B5EF4-FFF2-40B4-BE49-F238E27FC236}">
                <a16:creationId xmlns:a16="http://schemas.microsoft.com/office/drawing/2014/main" id="{E612D994-10EA-4351-A06D-0FB62E0BDF42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gray">
          <a:xfrm>
            <a:off x="2027237" y="3849712"/>
            <a:ext cx="9469363" cy="1055663"/>
          </a:xfrm>
        </p:spPr>
        <p:txBody>
          <a:bodyPr/>
          <a:lstStyle>
            <a:lvl1pPr marL="0" indent="0" algn="l">
              <a:lnSpc>
                <a:spcPct val="100000"/>
              </a:lnSpc>
              <a:buNone/>
              <a:defRPr sz="2300" spc="5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Formatvorlage des Untertitelmasters durch Klicken bearbeiten</a:t>
            </a:r>
          </a:p>
        </p:txBody>
      </p:sp>
      <p:sp>
        <p:nvSpPr>
          <p:cNvPr id="5" name="Textplatzhalter 18">
            <a:extLst>
              <a:ext uri="{FF2B5EF4-FFF2-40B4-BE49-F238E27FC236}">
                <a16:creationId xmlns:a16="http://schemas.microsoft.com/office/drawing/2014/main" id="{7A01EF1C-B5AC-4E52-95D7-0F24A87B3EB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 bwMode="gray">
          <a:xfrm>
            <a:off x="2027237" y="5038055"/>
            <a:ext cx="9469363" cy="1055663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700"/>
            </a:lvl1pPr>
            <a:lvl2pPr>
              <a:lnSpc>
                <a:spcPct val="100000"/>
              </a:lnSpc>
              <a:defRPr sz="1700"/>
            </a:lvl2pPr>
            <a:lvl3pPr>
              <a:lnSpc>
                <a:spcPct val="100000"/>
              </a:lnSpc>
              <a:defRPr sz="1700"/>
            </a:lvl3pPr>
            <a:lvl4pPr>
              <a:lnSpc>
                <a:spcPct val="100000"/>
              </a:lnSpc>
              <a:defRPr sz="1700"/>
            </a:lvl4pPr>
            <a:lvl5pPr>
              <a:lnSpc>
                <a:spcPct val="100000"/>
              </a:lnSpc>
              <a:defRPr sz="1700"/>
            </a:lvl5pPr>
          </a:lstStyle>
          <a:p>
            <a:pPr lvl="0"/>
            <a:r>
              <a:rPr lang="de-DE" dirty="0"/>
              <a:t>Formatvorlagen des Textmasters bearbeiten</a:t>
            </a:r>
          </a:p>
        </p:txBody>
      </p:sp>
    </p:spTree>
    <p:extLst>
      <p:ext uri="{BB962C8B-B14F-4D97-AF65-F5344CB8AC3E}">
        <p14:creationId xmlns:p14="http://schemas.microsoft.com/office/powerpoint/2010/main" val="20067020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Zwischentitel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Tabelle 5">
            <a:extLst>
              <a:ext uri="{FF2B5EF4-FFF2-40B4-BE49-F238E27FC236}">
                <a16:creationId xmlns:a16="http://schemas.microsoft.com/office/drawing/2014/main" id="{908759A0-265C-47D7-BB1E-1FCEE88C274B}"/>
              </a:ext>
            </a:extLst>
          </p:cNvPr>
          <p:cNvGraphicFramePr>
            <a:graphicFrameLocks noGrp="1"/>
          </p:cNvGraphicFramePr>
          <p:nvPr userDrawn="1"/>
        </p:nvGraphicFramePr>
        <p:xfrm>
          <a:off x="335360" y="1988840"/>
          <a:ext cx="11521282" cy="446449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6243">
                  <a:extLst>
                    <a:ext uri="{9D8B030D-6E8A-4147-A177-3AD203B41FA5}">
                      <a16:colId xmlns:a16="http://schemas.microsoft.com/office/drawing/2014/main" val="3558150149"/>
                    </a:ext>
                  </a:extLst>
                </a:gridCol>
                <a:gridCol w="4481185">
                  <a:extLst>
                    <a:ext uri="{9D8B030D-6E8A-4147-A177-3AD203B41FA5}">
                      <a16:colId xmlns:a16="http://schemas.microsoft.com/office/drawing/2014/main" val="1103598787"/>
                    </a:ext>
                  </a:extLst>
                </a:gridCol>
                <a:gridCol w="6753854">
                  <a:extLst>
                    <a:ext uri="{9D8B030D-6E8A-4147-A177-3AD203B41FA5}">
                      <a16:colId xmlns:a16="http://schemas.microsoft.com/office/drawing/2014/main" val="2771480486"/>
                    </a:ext>
                  </a:extLst>
                </a:gridCol>
              </a:tblGrid>
              <a:tr h="2232248">
                <a:tc gridSpan="2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05000742"/>
                  </a:ext>
                </a:extLst>
              </a:tr>
              <a:tr h="2232248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005782944"/>
                  </a:ext>
                </a:extLst>
              </a:tr>
            </a:tbl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8D5FD6B9-D8D0-444F-B0F1-22A35C6DE973}"/>
              </a:ext>
            </a:extLst>
          </p:cNvPr>
          <p:cNvSpPr>
            <a:spLocks noGrp="1"/>
          </p:cNvSpPr>
          <p:nvPr>
            <p:ph type="ctrTitle"/>
          </p:nvPr>
        </p:nvSpPr>
        <p:spPr bwMode="gray">
          <a:xfrm>
            <a:off x="7320136" y="2373548"/>
            <a:ext cx="4176464" cy="2171576"/>
          </a:xfrm>
        </p:spPr>
        <p:txBody>
          <a:bodyPr anchor="t"/>
          <a:lstStyle>
            <a:lvl1pPr algn="l">
              <a:defRPr sz="3600" spc="110" baseline="0"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80788EE-D25E-475C-AA59-F30663DF7F6C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gray">
          <a:xfrm>
            <a:off x="7320136" y="4615774"/>
            <a:ext cx="4176465" cy="1477944"/>
          </a:xfrm>
        </p:spPr>
        <p:txBody>
          <a:bodyPr/>
          <a:lstStyle>
            <a:lvl1pPr marL="0" indent="0" algn="l">
              <a:lnSpc>
                <a:spcPct val="100000"/>
              </a:lnSpc>
              <a:buNone/>
              <a:defRPr sz="2300" spc="5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Formatvorlage des Untertitelmasters durch Klicken bearbeiten</a:t>
            </a:r>
          </a:p>
        </p:txBody>
      </p:sp>
      <p:sp>
        <p:nvSpPr>
          <p:cNvPr id="12" name="Bildplatzhalter 5">
            <a:extLst>
              <a:ext uri="{FF2B5EF4-FFF2-40B4-BE49-F238E27FC236}">
                <a16:creationId xmlns:a16="http://schemas.microsoft.com/office/drawing/2014/main" id="{A615BE17-964A-477F-9A04-70EE1C2C258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 bwMode="gray">
          <a:xfrm>
            <a:off x="623392" y="2373548"/>
            <a:ext cx="6336676" cy="3720170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107838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mit Inhal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Tabelle 5">
            <a:extLst>
              <a:ext uri="{FF2B5EF4-FFF2-40B4-BE49-F238E27FC236}">
                <a16:creationId xmlns:a16="http://schemas.microsoft.com/office/drawing/2014/main" id="{908759A0-265C-47D7-BB1E-1FCEE88C274B}"/>
              </a:ext>
            </a:extLst>
          </p:cNvPr>
          <p:cNvGraphicFramePr>
            <a:graphicFrameLocks noGrp="1"/>
          </p:cNvGraphicFramePr>
          <p:nvPr userDrawn="1"/>
        </p:nvGraphicFramePr>
        <p:xfrm>
          <a:off x="191344" y="980728"/>
          <a:ext cx="11665298" cy="547260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9821">
                  <a:extLst>
                    <a:ext uri="{9D8B030D-6E8A-4147-A177-3AD203B41FA5}">
                      <a16:colId xmlns:a16="http://schemas.microsoft.com/office/drawing/2014/main" val="3558150149"/>
                    </a:ext>
                  </a:extLst>
                </a:gridCol>
                <a:gridCol w="4537200">
                  <a:extLst>
                    <a:ext uri="{9D8B030D-6E8A-4147-A177-3AD203B41FA5}">
                      <a16:colId xmlns:a16="http://schemas.microsoft.com/office/drawing/2014/main" val="1103598787"/>
                    </a:ext>
                  </a:extLst>
                </a:gridCol>
                <a:gridCol w="6838277">
                  <a:extLst>
                    <a:ext uri="{9D8B030D-6E8A-4147-A177-3AD203B41FA5}">
                      <a16:colId xmlns:a16="http://schemas.microsoft.com/office/drawing/2014/main" val="2771480486"/>
                    </a:ext>
                  </a:extLst>
                </a:gridCol>
              </a:tblGrid>
              <a:tr h="2340260">
                <a:tc gridSpan="2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05000742"/>
                  </a:ext>
                </a:extLst>
              </a:tr>
              <a:tr h="3132348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005782944"/>
                  </a:ext>
                </a:extLst>
              </a:tr>
            </a:tbl>
          </a:graphicData>
        </a:graphic>
      </p:graphicFrame>
      <p:sp>
        <p:nvSpPr>
          <p:cNvPr id="6" name="Titel 1">
            <a:extLst>
              <a:ext uri="{FF2B5EF4-FFF2-40B4-BE49-F238E27FC236}">
                <a16:creationId xmlns:a16="http://schemas.microsoft.com/office/drawing/2014/main" id="{858ACE4E-BCC9-4669-828D-83F4912496B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479376" y="1196752"/>
            <a:ext cx="11089231" cy="590478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Überschrift</a:t>
            </a:r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184164D6-F6BD-4C63-A6A8-D72A5735E9AE}"/>
              </a:ext>
            </a:extLst>
          </p:cNvPr>
          <p:cNvSpPr>
            <a:spLocks noGrp="1"/>
          </p:cNvSpPr>
          <p:nvPr>
            <p:ph idx="1"/>
          </p:nvPr>
        </p:nvSpPr>
        <p:spPr bwMode="gray">
          <a:xfrm>
            <a:off x="479375" y="2414753"/>
            <a:ext cx="11089232" cy="3678543"/>
          </a:xfrm>
        </p:spPr>
        <p:txBody>
          <a:bodyPr/>
          <a:lstStyle>
            <a:lvl1pPr>
              <a:spcBef>
                <a:spcPts val="600"/>
              </a:spcBef>
              <a:spcAft>
                <a:spcPts val="300"/>
              </a:spcAft>
              <a:defRPr/>
            </a:lvl1pPr>
            <a:lvl2pPr>
              <a:spcAft>
                <a:spcPts val="300"/>
              </a:spcAft>
              <a:defRPr/>
            </a:lvl2pPr>
            <a:lvl3pPr>
              <a:spcAft>
                <a:spcPts val="300"/>
              </a:spcAft>
              <a:defRPr/>
            </a:lvl3pPr>
            <a:lvl4pPr>
              <a:spcAft>
                <a:spcPts val="300"/>
              </a:spcAft>
              <a:defRPr/>
            </a:lvl4pPr>
            <a:lvl5pPr>
              <a:spcAft>
                <a:spcPts val="300"/>
              </a:spcAft>
              <a:defRPr/>
            </a:lvl5pPr>
          </a:lstStyle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Textplatzhalter 7">
            <a:extLst>
              <a:ext uri="{FF2B5EF4-FFF2-40B4-BE49-F238E27FC236}">
                <a16:creationId xmlns:a16="http://schemas.microsoft.com/office/drawing/2014/main" id="{BCD56355-049C-40F8-A0BB-3F850B4E1EF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79376" y="1765195"/>
            <a:ext cx="11089231" cy="492568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2300" spc="40" baseline="0"/>
            </a:lvl1pPr>
          </a:lstStyle>
          <a:p>
            <a:pPr lvl="0"/>
            <a:r>
              <a:rPr lang="de-DE" dirty="0"/>
              <a:t>Unterüberschrift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A4A60743-BCE7-456B-BE91-5E6D606D66A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9376" y="6165304"/>
            <a:ext cx="11089232" cy="288032"/>
          </a:xfrm>
        </p:spPr>
        <p:txBody>
          <a:bodyPr/>
          <a:lstStyle>
            <a:lvl1pPr marL="0" indent="0">
              <a:buNone/>
              <a:defRPr sz="800"/>
            </a:lvl1pPr>
          </a:lstStyle>
          <a:p>
            <a:pPr lvl="0"/>
            <a:r>
              <a:rPr lang="de-DE" dirty="0"/>
              <a:t>Quellen</a:t>
            </a:r>
          </a:p>
        </p:txBody>
      </p:sp>
    </p:spTree>
    <p:extLst>
      <p:ext uri="{BB962C8B-B14F-4D97-AF65-F5344CB8AC3E}">
        <p14:creationId xmlns:p14="http://schemas.microsoft.com/office/powerpoint/2010/main" val="6346381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mit Inhal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Tabelle 5">
            <a:extLst>
              <a:ext uri="{FF2B5EF4-FFF2-40B4-BE49-F238E27FC236}">
                <a16:creationId xmlns:a16="http://schemas.microsoft.com/office/drawing/2014/main" id="{908759A0-265C-47D7-BB1E-1FCEE88C274B}"/>
              </a:ext>
            </a:extLst>
          </p:cNvPr>
          <p:cNvGraphicFramePr>
            <a:graphicFrameLocks noGrp="1"/>
          </p:cNvGraphicFramePr>
          <p:nvPr userDrawn="1"/>
        </p:nvGraphicFramePr>
        <p:xfrm>
          <a:off x="191344" y="332656"/>
          <a:ext cx="11665298" cy="6120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9821">
                  <a:extLst>
                    <a:ext uri="{9D8B030D-6E8A-4147-A177-3AD203B41FA5}">
                      <a16:colId xmlns:a16="http://schemas.microsoft.com/office/drawing/2014/main" val="3558150149"/>
                    </a:ext>
                  </a:extLst>
                </a:gridCol>
                <a:gridCol w="4537200">
                  <a:extLst>
                    <a:ext uri="{9D8B030D-6E8A-4147-A177-3AD203B41FA5}">
                      <a16:colId xmlns:a16="http://schemas.microsoft.com/office/drawing/2014/main" val="1103598787"/>
                    </a:ext>
                  </a:extLst>
                </a:gridCol>
                <a:gridCol w="6838277">
                  <a:extLst>
                    <a:ext uri="{9D8B030D-6E8A-4147-A177-3AD203B41FA5}">
                      <a16:colId xmlns:a16="http://schemas.microsoft.com/office/drawing/2014/main" val="2771480486"/>
                    </a:ext>
                  </a:extLst>
                </a:gridCol>
              </a:tblGrid>
              <a:tr h="2617396">
                <a:tc gridSpan="2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05000742"/>
                  </a:ext>
                </a:extLst>
              </a:tr>
              <a:tr h="3503284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005782944"/>
                  </a:ext>
                </a:extLst>
              </a:tr>
            </a:tbl>
          </a:graphicData>
        </a:graphic>
      </p:graphicFrame>
      <p:sp>
        <p:nvSpPr>
          <p:cNvPr id="6" name="Titel 1">
            <a:extLst>
              <a:ext uri="{FF2B5EF4-FFF2-40B4-BE49-F238E27FC236}">
                <a16:creationId xmlns:a16="http://schemas.microsoft.com/office/drawing/2014/main" id="{858ACE4E-BCC9-4669-828D-83F4912496B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479375" y="1196752"/>
            <a:ext cx="11089234" cy="590478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Überschrift</a:t>
            </a:r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184164D6-F6BD-4C63-A6A8-D72A5735E9AE}"/>
              </a:ext>
            </a:extLst>
          </p:cNvPr>
          <p:cNvSpPr>
            <a:spLocks noGrp="1"/>
          </p:cNvSpPr>
          <p:nvPr>
            <p:ph idx="1"/>
          </p:nvPr>
        </p:nvSpPr>
        <p:spPr bwMode="gray">
          <a:xfrm>
            <a:off x="479375" y="2414753"/>
            <a:ext cx="11089233" cy="3678543"/>
          </a:xfrm>
        </p:spPr>
        <p:txBody>
          <a:bodyPr/>
          <a:lstStyle>
            <a:lvl1pPr>
              <a:spcBef>
                <a:spcPts val="600"/>
              </a:spcBef>
              <a:spcAft>
                <a:spcPts val="300"/>
              </a:spcAft>
              <a:defRPr/>
            </a:lvl1pPr>
            <a:lvl2pPr>
              <a:spcAft>
                <a:spcPts val="300"/>
              </a:spcAft>
              <a:defRPr/>
            </a:lvl2pPr>
            <a:lvl3pPr>
              <a:spcAft>
                <a:spcPts val="300"/>
              </a:spcAft>
              <a:defRPr/>
            </a:lvl3pPr>
            <a:lvl4pPr>
              <a:spcAft>
                <a:spcPts val="300"/>
              </a:spcAft>
              <a:defRPr/>
            </a:lvl4pPr>
            <a:lvl5pPr>
              <a:spcAft>
                <a:spcPts val="300"/>
              </a:spcAft>
              <a:defRPr/>
            </a:lvl5pPr>
          </a:lstStyle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Textplatzhalter 7">
            <a:extLst>
              <a:ext uri="{FF2B5EF4-FFF2-40B4-BE49-F238E27FC236}">
                <a16:creationId xmlns:a16="http://schemas.microsoft.com/office/drawing/2014/main" id="{25FD6291-DC80-4678-BF20-F9AF3932F5C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79375" y="1765195"/>
            <a:ext cx="11089234" cy="492568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2300" spc="40" baseline="0"/>
            </a:lvl1pPr>
          </a:lstStyle>
          <a:p>
            <a:pPr lvl="0"/>
            <a:r>
              <a:rPr lang="de-DE" dirty="0"/>
              <a:t>Unterüberschrift</a:t>
            </a:r>
          </a:p>
        </p:txBody>
      </p:sp>
      <p:sp>
        <p:nvSpPr>
          <p:cNvPr id="8" name="Textplatzhalter 8">
            <a:extLst>
              <a:ext uri="{FF2B5EF4-FFF2-40B4-BE49-F238E27FC236}">
                <a16:creationId xmlns:a16="http://schemas.microsoft.com/office/drawing/2014/main" id="{5B687C07-151B-4EE3-BA56-7AE5401F6E2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9376" y="6165304"/>
            <a:ext cx="11089232" cy="288032"/>
          </a:xfrm>
        </p:spPr>
        <p:txBody>
          <a:bodyPr/>
          <a:lstStyle>
            <a:lvl1pPr marL="0" indent="0">
              <a:buNone/>
              <a:defRPr sz="800"/>
            </a:lvl1pPr>
          </a:lstStyle>
          <a:p>
            <a:pPr lvl="0"/>
            <a:r>
              <a:rPr lang="de-DE" dirty="0"/>
              <a:t>Quellen</a:t>
            </a:r>
          </a:p>
        </p:txBody>
      </p:sp>
    </p:spTree>
    <p:extLst>
      <p:ext uri="{BB962C8B-B14F-4D97-AF65-F5344CB8AC3E}">
        <p14:creationId xmlns:p14="http://schemas.microsoft.com/office/powerpoint/2010/main" val="182896941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mit zwei Inhal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Tabelle 5">
            <a:extLst>
              <a:ext uri="{FF2B5EF4-FFF2-40B4-BE49-F238E27FC236}">
                <a16:creationId xmlns:a16="http://schemas.microsoft.com/office/drawing/2014/main" id="{908759A0-265C-47D7-BB1E-1FCEE88C274B}"/>
              </a:ext>
            </a:extLst>
          </p:cNvPr>
          <p:cNvGraphicFramePr>
            <a:graphicFrameLocks noGrp="1"/>
          </p:cNvGraphicFramePr>
          <p:nvPr userDrawn="1"/>
        </p:nvGraphicFramePr>
        <p:xfrm>
          <a:off x="191344" y="332656"/>
          <a:ext cx="11665298" cy="6120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9821">
                  <a:extLst>
                    <a:ext uri="{9D8B030D-6E8A-4147-A177-3AD203B41FA5}">
                      <a16:colId xmlns:a16="http://schemas.microsoft.com/office/drawing/2014/main" val="3558150149"/>
                    </a:ext>
                  </a:extLst>
                </a:gridCol>
                <a:gridCol w="4537200">
                  <a:extLst>
                    <a:ext uri="{9D8B030D-6E8A-4147-A177-3AD203B41FA5}">
                      <a16:colId xmlns:a16="http://schemas.microsoft.com/office/drawing/2014/main" val="1103598787"/>
                    </a:ext>
                  </a:extLst>
                </a:gridCol>
                <a:gridCol w="6838277">
                  <a:extLst>
                    <a:ext uri="{9D8B030D-6E8A-4147-A177-3AD203B41FA5}">
                      <a16:colId xmlns:a16="http://schemas.microsoft.com/office/drawing/2014/main" val="2771480486"/>
                    </a:ext>
                  </a:extLst>
                </a:gridCol>
              </a:tblGrid>
              <a:tr h="2617396">
                <a:tc gridSpan="2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05000742"/>
                  </a:ext>
                </a:extLst>
              </a:tr>
              <a:tr h="3503284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005782944"/>
                  </a:ext>
                </a:extLst>
              </a:tr>
            </a:tbl>
          </a:graphicData>
        </a:graphic>
      </p:graphicFrame>
      <p:sp>
        <p:nvSpPr>
          <p:cNvPr id="6" name="Titel 1">
            <a:extLst>
              <a:ext uri="{FF2B5EF4-FFF2-40B4-BE49-F238E27FC236}">
                <a16:creationId xmlns:a16="http://schemas.microsoft.com/office/drawing/2014/main" id="{858ACE4E-BCC9-4669-828D-83F4912496B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479375" y="1196752"/>
            <a:ext cx="11089234" cy="590478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Überschrift</a:t>
            </a:r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184164D6-F6BD-4C63-A6A8-D72A5735E9AE}"/>
              </a:ext>
            </a:extLst>
          </p:cNvPr>
          <p:cNvSpPr>
            <a:spLocks noGrp="1"/>
          </p:cNvSpPr>
          <p:nvPr>
            <p:ph idx="1"/>
          </p:nvPr>
        </p:nvSpPr>
        <p:spPr bwMode="gray">
          <a:xfrm>
            <a:off x="479375" y="2414753"/>
            <a:ext cx="5486707" cy="3678543"/>
          </a:xfrm>
        </p:spPr>
        <p:txBody>
          <a:bodyPr/>
          <a:lstStyle>
            <a:lvl1pPr>
              <a:spcBef>
                <a:spcPts val="600"/>
              </a:spcBef>
              <a:spcAft>
                <a:spcPts val="300"/>
              </a:spcAft>
              <a:defRPr/>
            </a:lvl1pPr>
            <a:lvl2pPr>
              <a:spcAft>
                <a:spcPts val="300"/>
              </a:spcAft>
              <a:defRPr/>
            </a:lvl2pPr>
            <a:lvl3pPr>
              <a:spcAft>
                <a:spcPts val="300"/>
              </a:spcAft>
              <a:defRPr/>
            </a:lvl3pPr>
            <a:lvl4pPr>
              <a:spcAft>
                <a:spcPts val="300"/>
              </a:spcAft>
              <a:defRPr/>
            </a:lvl4pPr>
            <a:lvl5pPr>
              <a:spcAft>
                <a:spcPts val="300"/>
              </a:spcAft>
              <a:defRPr/>
            </a:lvl5pPr>
          </a:lstStyle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Textplatzhalter 7">
            <a:extLst>
              <a:ext uri="{FF2B5EF4-FFF2-40B4-BE49-F238E27FC236}">
                <a16:creationId xmlns:a16="http://schemas.microsoft.com/office/drawing/2014/main" id="{25FD6291-DC80-4678-BF20-F9AF3932F5C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79375" y="1765195"/>
            <a:ext cx="11089234" cy="492568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2300" spc="40" baseline="0"/>
            </a:lvl1pPr>
          </a:lstStyle>
          <a:p>
            <a:pPr lvl="0"/>
            <a:r>
              <a:rPr lang="de-DE" dirty="0"/>
              <a:t>Unterüberschrift</a:t>
            </a:r>
          </a:p>
        </p:txBody>
      </p:sp>
      <p:sp>
        <p:nvSpPr>
          <p:cNvPr id="8" name="Textplatzhalter 8">
            <a:extLst>
              <a:ext uri="{FF2B5EF4-FFF2-40B4-BE49-F238E27FC236}">
                <a16:creationId xmlns:a16="http://schemas.microsoft.com/office/drawing/2014/main" id="{5B687C07-151B-4EE3-BA56-7AE5401F6E2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9376" y="6165304"/>
            <a:ext cx="11089232" cy="288032"/>
          </a:xfrm>
        </p:spPr>
        <p:txBody>
          <a:bodyPr/>
          <a:lstStyle>
            <a:lvl1pPr marL="0" indent="0">
              <a:buNone/>
              <a:defRPr sz="800"/>
            </a:lvl1pPr>
          </a:lstStyle>
          <a:p>
            <a:pPr lvl="0"/>
            <a:r>
              <a:rPr lang="de-DE" dirty="0"/>
              <a:t>Quellen</a:t>
            </a:r>
          </a:p>
        </p:txBody>
      </p:sp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54A18ED4-25EB-4AC2-9D05-3E181B4F02ED}"/>
              </a:ext>
            </a:extLst>
          </p:cNvPr>
          <p:cNvSpPr>
            <a:spLocks noGrp="1"/>
          </p:cNvSpPr>
          <p:nvPr>
            <p:ph idx="15"/>
          </p:nvPr>
        </p:nvSpPr>
        <p:spPr bwMode="gray">
          <a:xfrm>
            <a:off x="6096000" y="2414752"/>
            <a:ext cx="5486707" cy="3678543"/>
          </a:xfrm>
        </p:spPr>
        <p:txBody>
          <a:bodyPr/>
          <a:lstStyle>
            <a:lvl1pPr>
              <a:spcBef>
                <a:spcPts val="600"/>
              </a:spcBef>
              <a:spcAft>
                <a:spcPts val="300"/>
              </a:spcAft>
              <a:defRPr/>
            </a:lvl1pPr>
            <a:lvl2pPr>
              <a:spcAft>
                <a:spcPts val="300"/>
              </a:spcAft>
              <a:defRPr/>
            </a:lvl2pPr>
            <a:lvl3pPr>
              <a:spcAft>
                <a:spcPts val="300"/>
              </a:spcAft>
              <a:defRPr/>
            </a:lvl3pPr>
            <a:lvl4pPr>
              <a:spcAft>
                <a:spcPts val="300"/>
              </a:spcAft>
              <a:defRPr/>
            </a:lvl4pPr>
            <a:lvl5pPr>
              <a:spcAft>
                <a:spcPts val="300"/>
              </a:spcAft>
              <a:defRPr/>
            </a:lvl5pPr>
          </a:lstStyle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44616875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Zwischentitel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Tabelle 5">
            <a:extLst>
              <a:ext uri="{FF2B5EF4-FFF2-40B4-BE49-F238E27FC236}">
                <a16:creationId xmlns:a16="http://schemas.microsoft.com/office/drawing/2014/main" id="{908759A0-265C-47D7-BB1E-1FCEE88C274B}"/>
              </a:ext>
            </a:extLst>
          </p:cNvPr>
          <p:cNvGraphicFramePr>
            <a:graphicFrameLocks noGrp="1"/>
          </p:cNvGraphicFramePr>
          <p:nvPr userDrawn="1"/>
        </p:nvGraphicFramePr>
        <p:xfrm>
          <a:off x="335360" y="1988840"/>
          <a:ext cx="6915851" cy="446449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5064">
                  <a:extLst>
                    <a:ext uri="{9D8B030D-6E8A-4147-A177-3AD203B41FA5}">
                      <a16:colId xmlns:a16="http://schemas.microsoft.com/office/drawing/2014/main" val="3558150149"/>
                    </a:ext>
                  </a:extLst>
                </a:gridCol>
                <a:gridCol w="2597294">
                  <a:extLst>
                    <a:ext uri="{9D8B030D-6E8A-4147-A177-3AD203B41FA5}">
                      <a16:colId xmlns:a16="http://schemas.microsoft.com/office/drawing/2014/main" val="1103598787"/>
                    </a:ext>
                  </a:extLst>
                </a:gridCol>
                <a:gridCol w="4033493">
                  <a:extLst>
                    <a:ext uri="{9D8B030D-6E8A-4147-A177-3AD203B41FA5}">
                      <a16:colId xmlns:a16="http://schemas.microsoft.com/office/drawing/2014/main" val="2771480486"/>
                    </a:ext>
                  </a:extLst>
                </a:gridCol>
              </a:tblGrid>
              <a:tr h="2232248">
                <a:tc gridSpan="2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05000742"/>
                  </a:ext>
                </a:extLst>
              </a:tr>
              <a:tr h="2232248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005782944"/>
                  </a:ext>
                </a:extLst>
              </a:tr>
            </a:tbl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8D5FD6B9-D8D0-444F-B0F1-22A35C6DE973}"/>
              </a:ext>
            </a:extLst>
          </p:cNvPr>
          <p:cNvSpPr>
            <a:spLocks noGrp="1"/>
          </p:cNvSpPr>
          <p:nvPr>
            <p:ph type="ctrTitle"/>
          </p:nvPr>
        </p:nvSpPr>
        <p:spPr bwMode="gray">
          <a:xfrm>
            <a:off x="7539243" y="2373548"/>
            <a:ext cx="3957357" cy="2171576"/>
          </a:xfrm>
        </p:spPr>
        <p:txBody>
          <a:bodyPr anchor="t"/>
          <a:lstStyle>
            <a:lvl1pPr algn="l">
              <a:defRPr sz="3600" spc="110" baseline="0"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80788EE-D25E-475C-AA59-F30663DF7F6C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gray">
          <a:xfrm>
            <a:off x="7539243" y="4615774"/>
            <a:ext cx="3957357" cy="1477944"/>
          </a:xfrm>
        </p:spPr>
        <p:txBody>
          <a:bodyPr/>
          <a:lstStyle>
            <a:lvl1pPr marL="0" indent="0" algn="l">
              <a:lnSpc>
                <a:spcPct val="100000"/>
              </a:lnSpc>
              <a:buNone/>
              <a:defRPr sz="2300" spc="5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Formatvorlage des Untertitelmasters durch Klicken bearbeiten</a:t>
            </a:r>
          </a:p>
        </p:txBody>
      </p:sp>
      <p:sp>
        <p:nvSpPr>
          <p:cNvPr id="12" name="Bildplatzhalter 5">
            <a:extLst>
              <a:ext uri="{FF2B5EF4-FFF2-40B4-BE49-F238E27FC236}">
                <a16:creationId xmlns:a16="http://schemas.microsoft.com/office/drawing/2014/main" id="{A615BE17-964A-477F-9A04-70EE1C2C258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 bwMode="gray">
          <a:xfrm>
            <a:off x="623392" y="2373548"/>
            <a:ext cx="6336676" cy="3720170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23882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Zwischentitel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Tabelle 5">
            <a:extLst>
              <a:ext uri="{FF2B5EF4-FFF2-40B4-BE49-F238E27FC236}">
                <a16:creationId xmlns:a16="http://schemas.microsoft.com/office/drawing/2014/main" id="{908759A0-265C-47D7-BB1E-1FCEE88C274B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289250133"/>
              </p:ext>
            </p:extLst>
          </p:nvPr>
        </p:nvGraphicFramePr>
        <p:xfrm>
          <a:off x="335360" y="1988840"/>
          <a:ext cx="11521282" cy="446449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6243">
                  <a:extLst>
                    <a:ext uri="{9D8B030D-6E8A-4147-A177-3AD203B41FA5}">
                      <a16:colId xmlns:a16="http://schemas.microsoft.com/office/drawing/2014/main" val="3558150149"/>
                    </a:ext>
                  </a:extLst>
                </a:gridCol>
                <a:gridCol w="4481185">
                  <a:extLst>
                    <a:ext uri="{9D8B030D-6E8A-4147-A177-3AD203B41FA5}">
                      <a16:colId xmlns:a16="http://schemas.microsoft.com/office/drawing/2014/main" val="1103598787"/>
                    </a:ext>
                  </a:extLst>
                </a:gridCol>
                <a:gridCol w="6753854">
                  <a:extLst>
                    <a:ext uri="{9D8B030D-6E8A-4147-A177-3AD203B41FA5}">
                      <a16:colId xmlns:a16="http://schemas.microsoft.com/office/drawing/2014/main" val="2771480486"/>
                    </a:ext>
                  </a:extLst>
                </a:gridCol>
              </a:tblGrid>
              <a:tr h="2232248">
                <a:tc gridSpan="2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05000742"/>
                  </a:ext>
                </a:extLst>
              </a:tr>
              <a:tr h="2232248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005782944"/>
                  </a:ext>
                </a:extLst>
              </a:tr>
            </a:tbl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8D5FD6B9-D8D0-444F-B0F1-22A35C6DE973}"/>
              </a:ext>
            </a:extLst>
          </p:cNvPr>
          <p:cNvSpPr>
            <a:spLocks noGrp="1"/>
          </p:cNvSpPr>
          <p:nvPr>
            <p:ph type="ctrTitle"/>
          </p:nvPr>
        </p:nvSpPr>
        <p:spPr bwMode="gray">
          <a:xfrm>
            <a:off x="7320136" y="2373548"/>
            <a:ext cx="4176464" cy="2171576"/>
          </a:xfrm>
        </p:spPr>
        <p:txBody>
          <a:bodyPr anchor="t"/>
          <a:lstStyle>
            <a:lvl1pPr algn="l">
              <a:defRPr sz="3600" spc="110" baseline="0"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80788EE-D25E-475C-AA59-F30663DF7F6C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gray">
          <a:xfrm>
            <a:off x="7320136" y="4615774"/>
            <a:ext cx="4176465" cy="1477944"/>
          </a:xfrm>
        </p:spPr>
        <p:txBody>
          <a:bodyPr/>
          <a:lstStyle>
            <a:lvl1pPr marL="0" indent="0" algn="l">
              <a:lnSpc>
                <a:spcPct val="100000"/>
              </a:lnSpc>
              <a:buNone/>
              <a:defRPr sz="2300" spc="5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Formatvorlage des Untertitelmasters durch Klicken bearbeiten</a:t>
            </a:r>
          </a:p>
        </p:txBody>
      </p:sp>
      <p:sp>
        <p:nvSpPr>
          <p:cNvPr id="12" name="Bildplatzhalter 5">
            <a:extLst>
              <a:ext uri="{FF2B5EF4-FFF2-40B4-BE49-F238E27FC236}">
                <a16:creationId xmlns:a16="http://schemas.microsoft.com/office/drawing/2014/main" id="{A615BE17-964A-477F-9A04-70EE1C2C258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 bwMode="gray">
          <a:xfrm>
            <a:off x="623392" y="2373548"/>
            <a:ext cx="6336676" cy="3720170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7278594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Tabelle 5">
            <a:extLst>
              <a:ext uri="{FF2B5EF4-FFF2-40B4-BE49-F238E27FC236}">
                <a16:creationId xmlns:a16="http://schemas.microsoft.com/office/drawing/2014/main" id="{E1E5E139-CB76-4FD0-BF97-A2287E4CB678}"/>
              </a:ext>
            </a:extLst>
          </p:cNvPr>
          <p:cNvGraphicFramePr>
            <a:graphicFrameLocks noGrp="1"/>
          </p:cNvGraphicFramePr>
          <p:nvPr userDrawn="1"/>
        </p:nvGraphicFramePr>
        <p:xfrm>
          <a:off x="1703512" y="1988840"/>
          <a:ext cx="10153130" cy="309634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40">
                  <a:extLst>
                    <a:ext uri="{9D8B030D-6E8A-4147-A177-3AD203B41FA5}">
                      <a16:colId xmlns:a16="http://schemas.microsoft.com/office/drawing/2014/main" val="3558150149"/>
                    </a:ext>
                  </a:extLst>
                </a:gridCol>
                <a:gridCol w="3841256">
                  <a:extLst>
                    <a:ext uri="{9D8B030D-6E8A-4147-A177-3AD203B41FA5}">
                      <a16:colId xmlns:a16="http://schemas.microsoft.com/office/drawing/2014/main" val="1103598787"/>
                    </a:ext>
                  </a:extLst>
                </a:gridCol>
                <a:gridCol w="5951834">
                  <a:extLst>
                    <a:ext uri="{9D8B030D-6E8A-4147-A177-3AD203B41FA5}">
                      <a16:colId xmlns:a16="http://schemas.microsoft.com/office/drawing/2014/main" val="2771480486"/>
                    </a:ext>
                  </a:extLst>
                </a:gridCol>
              </a:tblGrid>
              <a:tr h="1548172">
                <a:tc gridSpan="2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05000742"/>
                  </a:ext>
                </a:extLst>
              </a:tr>
              <a:tr h="1548172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005782944"/>
                  </a:ext>
                </a:extLst>
              </a:tr>
            </a:tbl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8D5FD6B9-D8D0-444F-B0F1-22A35C6DE973}"/>
              </a:ext>
            </a:extLst>
          </p:cNvPr>
          <p:cNvSpPr>
            <a:spLocks noGrp="1"/>
          </p:cNvSpPr>
          <p:nvPr>
            <p:ph type="ctrTitle"/>
          </p:nvPr>
        </p:nvSpPr>
        <p:spPr bwMode="gray">
          <a:xfrm>
            <a:off x="2027237" y="2373548"/>
            <a:ext cx="9469357" cy="1055663"/>
          </a:xfrm>
        </p:spPr>
        <p:txBody>
          <a:bodyPr anchor="t"/>
          <a:lstStyle>
            <a:lvl1pPr algn="l">
              <a:defRPr sz="3600" spc="110" baseline="0"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80788EE-D25E-475C-AA59-F30663DF7F6C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gray">
          <a:xfrm>
            <a:off x="2027237" y="3652644"/>
            <a:ext cx="9469351" cy="1055663"/>
          </a:xfrm>
        </p:spPr>
        <p:txBody>
          <a:bodyPr/>
          <a:lstStyle>
            <a:lvl1pPr marL="0" indent="0" algn="l">
              <a:lnSpc>
                <a:spcPct val="100000"/>
              </a:lnSpc>
              <a:buNone/>
              <a:defRPr sz="2300" spc="5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5431240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47078D-DB01-4ECB-8353-499E4EFB1B3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335360" y="1196752"/>
            <a:ext cx="11521280" cy="590478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Überschrift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A06C738-4815-43AC-96CD-8F8802538EAB}"/>
              </a:ext>
            </a:extLst>
          </p:cNvPr>
          <p:cNvSpPr>
            <a:spLocks noGrp="1"/>
          </p:cNvSpPr>
          <p:nvPr>
            <p:ph idx="1"/>
          </p:nvPr>
        </p:nvSpPr>
        <p:spPr bwMode="gray">
          <a:xfrm>
            <a:off x="335359" y="2414753"/>
            <a:ext cx="11521280" cy="3750742"/>
          </a:xfrm>
        </p:spPr>
        <p:txBody>
          <a:bodyPr/>
          <a:lstStyle>
            <a:lvl1pPr>
              <a:spcBef>
                <a:spcPts val="600"/>
              </a:spcBef>
              <a:spcAft>
                <a:spcPts val="300"/>
              </a:spcAft>
              <a:defRPr/>
            </a:lvl1pPr>
            <a:lvl2pPr>
              <a:spcAft>
                <a:spcPts val="300"/>
              </a:spcAft>
              <a:defRPr/>
            </a:lvl2pPr>
            <a:lvl3pPr>
              <a:spcAft>
                <a:spcPts val="300"/>
              </a:spcAft>
              <a:defRPr/>
            </a:lvl3pPr>
            <a:lvl4pPr>
              <a:spcAft>
                <a:spcPts val="300"/>
              </a:spcAft>
              <a:defRPr/>
            </a:lvl4pPr>
            <a:lvl5pPr>
              <a:spcAft>
                <a:spcPts val="300"/>
              </a:spcAft>
              <a:defRPr/>
            </a:lvl5pPr>
          </a:lstStyle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2B882475-F824-43AF-B19C-3578C663B6A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35360" y="1765195"/>
            <a:ext cx="11521280" cy="492568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2300" spc="40" baseline="0"/>
            </a:lvl1pPr>
          </a:lstStyle>
          <a:p>
            <a:pPr lvl="0"/>
            <a:r>
              <a:rPr lang="de-DE" dirty="0"/>
              <a:t>Unterüberschrift</a:t>
            </a:r>
          </a:p>
        </p:txBody>
      </p:sp>
      <p:sp>
        <p:nvSpPr>
          <p:cNvPr id="6" name="Textplatzhalter 8">
            <a:extLst>
              <a:ext uri="{FF2B5EF4-FFF2-40B4-BE49-F238E27FC236}">
                <a16:creationId xmlns:a16="http://schemas.microsoft.com/office/drawing/2014/main" id="{D477EC2C-8C74-445A-9917-2D66FDE4F0A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5360" y="6237312"/>
            <a:ext cx="11521280" cy="288032"/>
          </a:xfrm>
        </p:spPr>
        <p:txBody>
          <a:bodyPr/>
          <a:lstStyle>
            <a:lvl1pPr marL="0" indent="0">
              <a:buNone/>
              <a:defRPr sz="800"/>
            </a:lvl1pPr>
          </a:lstStyle>
          <a:p>
            <a:pPr lvl="0"/>
            <a:r>
              <a:rPr lang="de-DE" dirty="0"/>
              <a:t>Quellen</a:t>
            </a:r>
          </a:p>
        </p:txBody>
      </p:sp>
    </p:spTree>
    <p:extLst>
      <p:ext uri="{BB962C8B-B14F-4D97-AF65-F5344CB8AC3E}">
        <p14:creationId xmlns:p14="http://schemas.microsoft.com/office/powerpoint/2010/main" val="269432422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Inhalt und Bild (recht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47078D-DB01-4ECB-8353-499E4EFB1B3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335360" y="1196752"/>
            <a:ext cx="6408712" cy="590478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Überschrift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A06C738-4815-43AC-96CD-8F8802538EAB}"/>
              </a:ext>
            </a:extLst>
          </p:cNvPr>
          <p:cNvSpPr>
            <a:spLocks noGrp="1"/>
          </p:cNvSpPr>
          <p:nvPr>
            <p:ph idx="1"/>
          </p:nvPr>
        </p:nvSpPr>
        <p:spPr bwMode="gray">
          <a:xfrm>
            <a:off x="331744" y="2414753"/>
            <a:ext cx="6408712" cy="3750353"/>
          </a:xfrm>
        </p:spPr>
        <p:txBody>
          <a:bodyPr/>
          <a:lstStyle>
            <a:lvl1pPr>
              <a:spcBef>
                <a:spcPts val="600"/>
              </a:spcBef>
              <a:spcAft>
                <a:spcPts val="300"/>
              </a:spcAft>
              <a:defRPr/>
            </a:lvl1pPr>
            <a:lvl2pPr>
              <a:spcAft>
                <a:spcPts val="300"/>
              </a:spcAft>
              <a:defRPr/>
            </a:lvl2pPr>
            <a:lvl3pPr>
              <a:spcAft>
                <a:spcPts val="300"/>
              </a:spcAft>
              <a:defRPr/>
            </a:lvl3pPr>
            <a:lvl4pPr>
              <a:spcAft>
                <a:spcPts val="300"/>
              </a:spcAft>
              <a:defRPr/>
            </a:lvl4pPr>
            <a:lvl5pPr>
              <a:spcAft>
                <a:spcPts val="300"/>
              </a:spcAft>
              <a:defRPr/>
            </a:lvl5pPr>
          </a:lstStyle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2B882475-F824-43AF-B19C-3578C663B6A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35358" y="1765195"/>
            <a:ext cx="6408712" cy="492568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2300" spc="40" baseline="0"/>
            </a:lvl1pPr>
          </a:lstStyle>
          <a:p>
            <a:pPr lvl="0"/>
            <a:r>
              <a:rPr lang="de-DE" dirty="0"/>
              <a:t>Unterüberschrift</a:t>
            </a:r>
          </a:p>
        </p:txBody>
      </p:sp>
      <p:sp>
        <p:nvSpPr>
          <p:cNvPr id="6" name="Bildplatzhalter 5">
            <a:extLst>
              <a:ext uri="{FF2B5EF4-FFF2-40B4-BE49-F238E27FC236}">
                <a16:creationId xmlns:a16="http://schemas.microsoft.com/office/drawing/2014/main" id="{F8D408A5-45DB-43F7-A63B-AEF19C2970F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 bwMode="gray">
          <a:xfrm>
            <a:off x="7104064" y="1268760"/>
            <a:ext cx="5087936" cy="5112568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7C0EEFFD-9F96-417E-934F-FF0DF16683F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35360" y="6237312"/>
            <a:ext cx="6405096" cy="288032"/>
          </a:xfrm>
        </p:spPr>
        <p:txBody>
          <a:bodyPr/>
          <a:lstStyle>
            <a:lvl1pPr marL="0" indent="0">
              <a:buNone/>
              <a:defRPr sz="800"/>
            </a:lvl1pPr>
          </a:lstStyle>
          <a:p>
            <a:pPr lvl="0"/>
            <a:r>
              <a:rPr lang="de-DE" dirty="0"/>
              <a:t>Quellen</a:t>
            </a:r>
          </a:p>
        </p:txBody>
      </p:sp>
    </p:spTree>
    <p:extLst>
      <p:ext uri="{BB962C8B-B14F-4D97-AF65-F5344CB8AC3E}">
        <p14:creationId xmlns:p14="http://schemas.microsoft.com/office/powerpoint/2010/main" val="123713669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Inhalt und Bild (link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47078D-DB01-4ECB-8353-499E4EFB1B3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5519936" y="1196752"/>
            <a:ext cx="6336704" cy="590478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Überschrift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A06C738-4815-43AC-96CD-8F8802538EAB}"/>
              </a:ext>
            </a:extLst>
          </p:cNvPr>
          <p:cNvSpPr>
            <a:spLocks noGrp="1"/>
          </p:cNvSpPr>
          <p:nvPr>
            <p:ph idx="1"/>
          </p:nvPr>
        </p:nvSpPr>
        <p:spPr bwMode="gray">
          <a:xfrm>
            <a:off x="5519936" y="2414753"/>
            <a:ext cx="6336704" cy="3823139"/>
          </a:xfrm>
        </p:spPr>
        <p:txBody>
          <a:bodyPr/>
          <a:lstStyle>
            <a:lvl1pPr>
              <a:spcBef>
                <a:spcPts val="600"/>
              </a:spcBef>
              <a:spcAft>
                <a:spcPts val="300"/>
              </a:spcAft>
              <a:defRPr/>
            </a:lvl1pPr>
            <a:lvl2pPr>
              <a:spcAft>
                <a:spcPts val="300"/>
              </a:spcAft>
              <a:defRPr/>
            </a:lvl2pPr>
            <a:lvl3pPr>
              <a:spcAft>
                <a:spcPts val="300"/>
              </a:spcAft>
              <a:defRPr/>
            </a:lvl3pPr>
            <a:lvl4pPr>
              <a:spcAft>
                <a:spcPts val="300"/>
              </a:spcAft>
              <a:defRPr/>
            </a:lvl4pPr>
            <a:lvl5pPr>
              <a:spcAft>
                <a:spcPts val="300"/>
              </a:spcAft>
              <a:defRPr/>
            </a:lvl5pPr>
          </a:lstStyle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2B882475-F824-43AF-B19C-3578C663B6A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19936" y="1765195"/>
            <a:ext cx="6336704" cy="492568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2300" spc="40" baseline="0"/>
            </a:lvl1pPr>
          </a:lstStyle>
          <a:p>
            <a:pPr lvl="0"/>
            <a:r>
              <a:rPr lang="de-DE" dirty="0"/>
              <a:t>Unterüberschrift</a:t>
            </a:r>
          </a:p>
        </p:txBody>
      </p:sp>
      <p:sp>
        <p:nvSpPr>
          <p:cNvPr id="6" name="Bildplatzhalter 5">
            <a:extLst>
              <a:ext uri="{FF2B5EF4-FFF2-40B4-BE49-F238E27FC236}">
                <a16:creationId xmlns:a16="http://schemas.microsoft.com/office/drawing/2014/main" id="{F8D408A5-45DB-43F7-A63B-AEF19C2970F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 bwMode="gray">
          <a:xfrm>
            <a:off x="0" y="1268760"/>
            <a:ext cx="5087938" cy="5112568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 dirty="0"/>
              <a:t>Bild durch Klicken auf Symbol hinzufügen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35E369A0-2CD8-4285-BB3D-62E6AEE69DC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06672" y="6309320"/>
            <a:ext cx="6349968" cy="216024"/>
          </a:xfrm>
        </p:spPr>
        <p:txBody>
          <a:bodyPr/>
          <a:lstStyle>
            <a:lvl1pPr marL="0" indent="0">
              <a:buNone/>
              <a:defRPr sz="800"/>
            </a:lvl1pPr>
          </a:lstStyle>
          <a:p>
            <a:pPr lvl="0"/>
            <a:r>
              <a:rPr lang="de-DE" dirty="0"/>
              <a:t>Quellen</a:t>
            </a:r>
          </a:p>
        </p:txBody>
      </p:sp>
    </p:spTree>
    <p:extLst>
      <p:ext uri="{BB962C8B-B14F-4D97-AF65-F5344CB8AC3E}">
        <p14:creationId xmlns:p14="http://schemas.microsoft.com/office/powerpoint/2010/main" val="290469675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ufzählung_BlaueHervorheb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F600F8-8932-4173-99E6-EF778A21454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335360" y="1196752"/>
            <a:ext cx="11521280" cy="590478"/>
          </a:xfrm>
        </p:spPr>
        <p:txBody>
          <a:bodyPr/>
          <a:lstStyle/>
          <a:p>
            <a:r>
              <a:rPr lang="de-DE" dirty="0"/>
              <a:t>Überschrift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2FC03325-A8A9-49C7-A8EE-88E6668CB38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 bwMode="gray">
          <a:xfrm>
            <a:off x="335360" y="1886350"/>
            <a:ext cx="11521280" cy="4350962"/>
          </a:xfrm>
        </p:spPr>
        <p:txBody>
          <a:bodyPr/>
          <a:lstStyle>
            <a:lvl1pPr>
              <a:spcBef>
                <a:spcPts val="600"/>
              </a:spcBef>
              <a:spcAft>
                <a:spcPts val="300"/>
              </a:spcAft>
              <a:defRPr sz="2300">
                <a:solidFill>
                  <a:schemeClr val="accent5"/>
                </a:solidFill>
              </a:defRPr>
            </a:lvl1pPr>
            <a:lvl2pPr marL="269875" indent="-269875">
              <a:spcAft>
                <a:spcPts val="300"/>
              </a:spcAft>
              <a:buFont typeface="Wingdings 3" panose="05040102010807070707" pitchFamily="18" charset="2"/>
              <a:buChar char="Ò"/>
              <a:defRPr/>
            </a:lvl2pPr>
            <a:lvl3pPr marL="804863" indent="-271463">
              <a:spcAft>
                <a:spcPts val="300"/>
              </a:spcAft>
              <a:defRPr/>
            </a:lvl3pPr>
            <a:lvl4pPr marL="1346200" indent="-268288">
              <a:spcAft>
                <a:spcPts val="300"/>
              </a:spcAft>
              <a:defRPr/>
            </a:lvl4pPr>
            <a:lvl5pPr marL="1879600" indent="-266700">
              <a:spcAft>
                <a:spcPts val="300"/>
              </a:spcAft>
              <a:defRPr/>
            </a:lvl5pPr>
          </a:lstStyle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Textplatzhalter 8">
            <a:extLst>
              <a:ext uri="{FF2B5EF4-FFF2-40B4-BE49-F238E27FC236}">
                <a16:creationId xmlns:a16="http://schemas.microsoft.com/office/drawing/2014/main" id="{4A1879EA-F9FE-4A0F-8EA9-BF41E7A3378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21300" y="6237312"/>
            <a:ext cx="11522076" cy="287337"/>
          </a:xfrm>
        </p:spPr>
        <p:txBody>
          <a:bodyPr/>
          <a:lstStyle>
            <a:lvl1pPr marL="0" indent="0">
              <a:buNone/>
              <a:defRPr sz="800"/>
            </a:lvl1pPr>
          </a:lstStyle>
          <a:p>
            <a:pPr lvl="0"/>
            <a:r>
              <a:rPr lang="de-DE" dirty="0"/>
              <a:t>Quellen</a:t>
            </a:r>
          </a:p>
        </p:txBody>
      </p:sp>
    </p:spTree>
    <p:extLst>
      <p:ext uri="{BB962C8B-B14F-4D97-AF65-F5344CB8AC3E}">
        <p14:creationId xmlns:p14="http://schemas.microsoft.com/office/powerpoint/2010/main" val="114756462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ufzählung_GrüneHervorheb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F600F8-8932-4173-99E6-EF778A21454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335360" y="1196752"/>
            <a:ext cx="11521280" cy="590478"/>
          </a:xfrm>
        </p:spPr>
        <p:txBody>
          <a:bodyPr/>
          <a:lstStyle/>
          <a:p>
            <a:r>
              <a:rPr lang="de-DE" dirty="0"/>
              <a:t>Überschrift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2FC03325-A8A9-49C7-A8EE-88E6668CB38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 bwMode="gray">
          <a:xfrm>
            <a:off x="335360" y="1886350"/>
            <a:ext cx="11521280" cy="4350962"/>
          </a:xfrm>
        </p:spPr>
        <p:txBody>
          <a:bodyPr/>
          <a:lstStyle>
            <a:lvl1pPr>
              <a:spcBef>
                <a:spcPts val="600"/>
              </a:spcBef>
              <a:spcAft>
                <a:spcPts val="300"/>
              </a:spcAft>
              <a:defRPr sz="2300">
                <a:solidFill>
                  <a:schemeClr val="accent1"/>
                </a:solidFill>
              </a:defRPr>
            </a:lvl1pPr>
            <a:lvl2pPr marL="269875" indent="-269875">
              <a:spcAft>
                <a:spcPts val="300"/>
              </a:spcAft>
              <a:buFont typeface="Wingdings 3" panose="05040102010807070707" pitchFamily="18" charset="2"/>
              <a:buChar char="Ò"/>
              <a:defRPr/>
            </a:lvl2pPr>
            <a:lvl3pPr marL="804863" indent="-271463">
              <a:spcAft>
                <a:spcPts val="300"/>
              </a:spcAft>
              <a:defRPr/>
            </a:lvl3pPr>
            <a:lvl4pPr marL="1346200" indent="-268288">
              <a:spcAft>
                <a:spcPts val="300"/>
              </a:spcAft>
              <a:defRPr/>
            </a:lvl4pPr>
            <a:lvl5pPr marL="1879600" indent="-266700">
              <a:spcAft>
                <a:spcPts val="300"/>
              </a:spcAft>
              <a:defRPr/>
            </a:lvl5pPr>
          </a:lstStyle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7" name="Textplatzhalter 8">
            <a:extLst>
              <a:ext uri="{FF2B5EF4-FFF2-40B4-BE49-F238E27FC236}">
                <a16:creationId xmlns:a16="http://schemas.microsoft.com/office/drawing/2014/main" id="{BF9DEE90-87C8-426D-A392-0460518E1B7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27804" y="6165304"/>
            <a:ext cx="11528836" cy="288032"/>
          </a:xfrm>
        </p:spPr>
        <p:txBody>
          <a:bodyPr/>
          <a:lstStyle>
            <a:lvl1pPr marL="0" indent="0">
              <a:buNone/>
              <a:defRPr sz="800"/>
            </a:lvl1pPr>
          </a:lstStyle>
          <a:p>
            <a:pPr lvl="0"/>
            <a:r>
              <a:rPr lang="de-DE" dirty="0"/>
              <a:t>Quellen</a:t>
            </a:r>
          </a:p>
        </p:txBody>
      </p:sp>
    </p:spTree>
    <p:extLst>
      <p:ext uri="{BB962C8B-B14F-4D97-AF65-F5344CB8AC3E}">
        <p14:creationId xmlns:p14="http://schemas.microsoft.com/office/powerpoint/2010/main" val="351217317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F600F8-8932-4173-99E6-EF778A21454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335360" y="1196752"/>
            <a:ext cx="11521280" cy="590478"/>
          </a:xfrm>
        </p:spPr>
        <p:txBody>
          <a:bodyPr/>
          <a:lstStyle/>
          <a:p>
            <a:r>
              <a:rPr lang="de-DE" dirty="0"/>
              <a:t>Überschrift</a:t>
            </a:r>
          </a:p>
        </p:txBody>
      </p:sp>
      <p:sp>
        <p:nvSpPr>
          <p:cNvPr id="4" name="Textplatzhalter 8">
            <a:extLst>
              <a:ext uri="{FF2B5EF4-FFF2-40B4-BE49-F238E27FC236}">
                <a16:creationId xmlns:a16="http://schemas.microsoft.com/office/drawing/2014/main" id="{1F22A617-74D4-4505-8585-9BB8797C4A9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21300" y="6237312"/>
            <a:ext cx="11522076" cy="287337"/>
          </a:xfrm>
        </p:spPr>
        <p:txBody>
          <a:bodyPr/>
          <a:lstStyle>
            <a:lvl1pPr marL="0" indent="0">
              <a:buNone/>
              <a:defRPr sz="800"/>
            </a:lvl1pPr>
          </a:lstStyle>
          <a:p>
            <a:pPr lvl="0"/>
            <a:r>
              <a:rPr lang="de-DE" dirty="0"/>
              <a:t>Quellen</a:t>
            </a:r>
          </a:p>
        </p:txBody>
      </p:sp>
    </p:spTree>
    <p:extLst>
      <p:ext uri="{BB962C8B-B14F-4D97-AF65-F5344CB8AC3E}">
        <p14:creationId xmlns:p14="http://schemas.microsoft.com/office/powerpoint/2010/main" val="410630622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3044183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E699AD2-1413-4A16-94E4-1DECACAFF3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E22CDA4-4FB5-4539-A7E3-2D5CB4198E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360" y="2913286"/>
            <a:ext cx="11521280" cy="325201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040C41C-C352-48F8-862A-182687EDB7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6AF21-0103-45A6-B793-FC19EFEEB3A4}" type="datetimeFigureOut">
              <a:rPr lang="de-DE" smtClean="0"/>
              <a:t>27.03.2025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597E1CB-2436-4577-B90C-5EF7512D69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5B17497-4321-4C6F-923D-F3253C559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C87EE-2138-4EA4-893F-4DB50058EBDC}" type="slidenum">
              <a:rPr lang="de-DE" smtClean="0"/>
              <a:t>‹Nr.›</a:t>
            </a:fld>
            <a:endParaRPr lang="de-DE"/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ADC1A9B4-5123-4363-9BEB-BF49903896C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5360" y="6237312"/>
            <a:ext cx="11521280" cy="288032"/>
          </a:xfrm>
        </p:spPr>
        <p:txBody>
          <a:bodyPr/>
          <a:lstStyle>
            <a:lvl1pPr marL="0" indent="0">
              <a:buNone/>
              <a:defRPr sz="800"/>
            </a:lvl1pPr>
          </a:lstStyle>
          <a:p>
            <a:pPr lvl="0"/>
            <a:r>
              <a:rPr lang="de-DE" dirty="0"/>
              <a:t>Quellen</a:t>
            </a:r>
          </a:p>
        </p:txBody>
      </p:sp>
    </p:spTree>
    <p:extLst>
      <p:ext uri="{BB962C8B-B14F-4D97-AF65-F5344CB8AC3E}">
        <p14:creationId xmlns:p14="http://schemas.microsoft.com/office/powerpoint/2010/main" val="407474844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weg Titel mit Inhal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Tabelle 5">
            <a:extLst>
              <a:ext uri="{FF2B5EF4-FFF2-40B4-BE49-F238E27FC236}">
                <a16:creationId xmlns:a16="http://schemas.microsoft.com/office/drawing/2014/main" id="{908759A0-265C-47D7-BB1E-1FCEE88C274B}"/>
              </a:ext>
            </a:extLst>
          </p:cNvPr>
          <p:cNvGraphicFramePr>
            <a:graphicFrameLocks noGrp="1"/>
          </p:cNvGraphicFramePr>
          <p:nvPr userDrawn="1"/>
        </p:nvGraphicFramePr>
        <p:xfrm>
          <a:off x="191344" y="332656"/>
          <a:ext cx="11665298" cy="6120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9821">
                  <a:extLst>
                    <a:ext uri="{9D8B030D-6E8A-4147-A177-3AD203B41FA5}">
                      <a16:colId xmlns:a16="http://schemas.microsoft.com/office/drawing/2014/main" val="3558150149"/>
                    </a:ext>
                  </a:extLst>
                </a:gridCol>
                <a:gridCol w="4537200">
                  <a:extLst>
                    <a:ext uri="{9D8B030D-6E8A-4147-A177-3AD203B41FA5}">
                      <a16:colId xmlns:a16="http://schemas.microsoft.com/office/drawing/2014/main" val="1103598787"/>
                    </a:ext>
                  </a:extLst>
                </a:gridCol>
                <a:gridCol w="6838277">
                  <a:extLst>
                    <a:ext uri="{9D8B030D-6E8A-4147-A177-3AD203B41FA5}">
                      <a16:colId xmlns:a16="http://schemas.microsoft.com/office/drawing/2014/main" val="2771480486"/>
                    </a:ext>
                  </a:extLst>
                </a:gridCol>
              </a:tblGrid>
              <a:tr h="2617396">
                <a:tc gridSpan="2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05000742"/>
                  </a:ext>
                </a:extLst>
              </a:tr>
              <a:tr h="3503284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005782944"/>
                  </a:ext>
                </a:extLst>
              </a:tr>
            </a:tbl>
          </a:graphicData>
        </a:graphic>
      </p:graphicFrame>
      <p:sp>
        <p:nvSpPr>
          <p:cNvPr id="6" name="Titel 1">
            <a:extLst>
              <a:ext uri="{FF2B5EF4-FFF2-40B4-BE49-F238E27FC236}">
                <a16:creationId xmlns:a16="http://schemas.microsoft.com/office/drawing/2014/main" id="{858ACE4E-BCC9-4669-828D-83F4912496B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335360" y="1196752"/>
            <a:ext cx="11521280" cy="590478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Überschrift</a:t>
            </a:r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184164D6-F6BD-4C63-A6A8-D72A5735E9AE}"/>
              </a:ext>
            </a:extLst>
          </p:cNvPr>
          <p:cNvSpPr>
            <a:spLocks noGrp="1"/>
          </p:cNvSpPr>
          <p:nvPr>
            <p:ph idx="1"/>
          </p:nvPr>
        </p:nvSpPr>
        <p:spPr bwMode="gray">
          <a:xfrm>
            <a:off x="335359" y="2414753"/>
            <a:ext cx="11521280" cy="4038584"/>
          </a:xfrm>
        </p:spPr>
        <p:txBody>
          <a:bodyPr/>
          <a:lstStyle>
            <a:lvl1pPr>
              <a:spcBef>
                <a:spcPts val="600"/>
              </a:spcBef>
              <a:spcAft>
                <a:spcPts val="300"/>
              </a:spcAft>
              <a:defRPr/>
            </a:lvl1pPr>
            <a:lvl2pPr>
              <a:spcAft>
                <a:spcPts val="300"/>
              </a:spcAft>
              <a:defRPr/>
            </a:lvl2pPr>
            <a:lvl3pPr>
              <a:spcAft>
                <a:spcPts val="300"/>
              </a:spcAft>
              <a:defRPr/>
            </a:lvl3pPr>
            <a:lvl4pPr>
              <a:spcAft>
                <a:spcPts val="300"/>
              </a:spcAft>
              <a:defRPr/>
            </a:lvl4pPr>
            <a:lvl5pPr>
              <a:spcAft>
                <a:spcPts val="300"/>
              </a:spcAft>
              <a:defRPr/>
            </a:lvl5pPr>
          </a:lstStyle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Textplatzhalter 7">
            <a:extLst>
              <a:ext uri="{FF2B5EF4-FFF2-40B4-BE49-F238E27FC236}">
                <a16:creationId xmlns:a16="http://schemas.microsoft.com/office/drawing/2014/main" id="{25FD6291-DC80-4678-BF20-F9AF3932F5C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35360" y="1765195"/>
            <a:ext cx="11521280" cy="492568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2300" spc="40" baseline="0"/>
            </a:lvl1pPr>
          </a:lstStyle>
          <a:p>
            <a:pPr lvl="0"/>
            <a:r>
              <a:rPr lang="de-DE" dirty="0"/>
              <a:t>Unterüberschrift</a:t>
            </a:r>
          </a:p>
        </p:txBody>
      </p:sp>
    </p:spTree>
    <p:extLst>
      <p:ext uri="{BB962C8B-B14F-4D97-AF65-F5344CB8AC3E}">
        <p14:creationId xmlns:p14="http://schemas.microsoft.com/office/powerpoint/2010/main" val="1417885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mit Inhal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Tabelle 5">
            <a:extLst>
              <a:ext uri="{FF2B5EF4-FFF2-40B4-BE49-F238E27FC236}">
                <a16:creationId xmlns:a16="http://schemas.microsoft.com/office/drawing/2014/main" id="{908759A0-265C-47D7-BB1E-1FCEE88C274B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793583188"/>
              </p:ext>
            </p:extLst>
          </p:nvPr>
        </p:nvGraphicFramePr>
        <p:xfrm>
          <a:off x="191344" y="980728"/>
          <a:ext cx="11665298" cy="547260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9821">
                  <a:extLst>
                    <a:ext uri="{9D8B030D-6E8A-4147-A177-3AD203B41FA5}">
                      <a16:colId xmlns:a16="http://schemas.microsoft.com/office/drawing/2014/main" val="3558150149"/>
                    </a:ext>
                  </a:extLst>
                </a:gridCol>
                <a:gridCol w="4537200">
                  <a:extLst>
                    <a:ext uri="{9D8B030D-6E8A-4147-A177-3AD203B41FA5}">
                      <a16:colId xmlns:a16="http://schemas.microsoft.com/office/drawing/2014/main" val="1103598787"/>
                    </a:ext>
                  </a:extLst>
                </a:gridCol>
                <a:gridCol w="6838277">
                  <a:extLst>
                    <a:ext uri="{9D8B030D-6E8A-4147-A177-3AD203B41FA5}">
                      <a16:colId xmlns:a16="http://schemas.microsoft.com/office/drawing/2014/main" val="2771480486"/>
                    </a:ext>
                  </a:extLst>
                </a:gridCol>
              </a:tblGrid>
              <a:tr h="2340260">
                <a:tc gridSpan="2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05000742"/>
                  </a:ext>
                </a:extLst>
              </a:tr>
              <a:tr h="3132348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005782944"/>
                  </a:ext>
                </a:extLst>
              </a:tr>
            </a:tbl>
          </a:graphicData>
        </a:graphic>
      </p:graphicFrame>
      <p:sp>
        <p:nvSpPr>
          <p:cNvPr id="6" name="Titel 1">
            <a:extLst>
              <a:ext uri="{FF2B5EF4-FFF2-40B4-BE49-F238E27FC236}">
                <a16:creationId xmlns:a16="http://schemas.microsoft.com/office/drawing/2014/main" id="{858ACE4E-BCC9-4669-828D-83F4912496B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479376" y="1196752"/>
            <a:ext cx="11089231" cy="590478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Überschrift</a:t>
            </a:r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184164D6-F6BD-4C63-A6A8-D72A5735E9AE}"/>
              </a:ext>
            </a:extLst>
          </p:cNvPr>
          <p:cNvSpPr>
            <a:spLocks noGrp="1"/>
          </p:cNvSpPr>
          <p:nvPr>
            <p:ph idx="1"/>
          </p:nvPr>
        </p:nvSpPr>
        <p:spPr bwMode="gray">
          <a:xfrm>
            <a:off x="479375" y="2414753"/>
            <a:ext cx="11089232" cy="3678543"/>
          </a:xfrm>
        </p:spPr>
        <p:txBody>
          <a:bodyPr/>
          <a:lstStyle>
            <a:lvl1pPr>
              <a:spcBef>
                <a:spcPts val="600"/>
              </a:spcBef>
              <a:spcAft>
                <a:spcPts val="300"/>
              </a:spcAft>
              <a:defRPr/>
            </a:lvl1pPr>
            <a:lvl2pPr>
              <a:spcAft>
                <a:spcPts val="300"/>
              </a:spcAft>
              <a:defRPr/>
            </a:lvl2pPr>
            <a:lvl3pPr>
              <a:spcAft>
                <a:spcPts val="300"/>
              </a:spcAft>
              <a:defRPr/>
            </a:lvl3pPr>
            <a:lvl4pPr>
              <a:spcAft>
                <a:spcPts val="300"/>
              </a:spcAft>
              <a:defRPr/>
            </a:lvl4pPr>
            <a:lvl5pPr>
              <a:spcAft>
                <a:spcPts val="300"/>
              </a:spcAft>
              <a:defRPr/>
            </a:lvl5pPr>
          </a:lstStyle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Textplatzhalter 7">
            <a:extLst>
              <a:ext uri="{FF2B5EF4-FFF2-40B4-BE49-F238E27FC236}">
                <a16:creationId xmlns:a16="http://schemas.microsoft.com/office/drawing/2014/main" id="{BCD56355-049C-40F8-A0BB-3F850B4E1EF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79376" y="1765195"/>
            <a:ext cx="11089231" cy="492568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2300" spc="40" baseline="0"/>
            </a:lvl1pPr>
          </a:lstStyle>
          <a:p>
            <a:pPr lvl="0"/>
            <a:r>
              <a:rPr lang="de-DE" dirty="0"/>
              <a:t>Unterüberschrift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A4A60743-BCE7-456B-BE91-5E6D606D66A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9376" y="6165304"/>
            <a:ext cx="11089232" cy="288032"/>
          </a:xfrm>
        </p:spPr>
        <p:txBody>
          <a:bodyPr/>
          <a:lstStyle>
            <a:lvl1pPr marL="0" indent="0">
              <a:buNone/>
              <a:defRPr sz="800"/>
            </a:lvl1pPr>
          </a:lstStyle>
          <a:p>
            <a:pPr lvl="0"/>
            <a:r>
              <a:rPr lang="de-DE" dirty="0"/>
              <a:t>Quellen</a:t>
            </a:r>
          </a:p>
        </p:txBody>
      </p:sp>
    </p:spTree>
    <p:extLst>
      <p:ext uri="{BB962C8B-B14F-4D97-AF65-F5344CB8AC3E}">
        <p14:creationId xmlns:p14="http://schemas.microsoft.com/office/powerpoint/2010/main" val="428402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mit Inhal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Tabelle 5">
            <a:extLst>
              <a:ext uri="{FF2B5EF4-FFF2-40B4-BE49-F238E27FC236}">
                <a16:creationId xmlns:a16="http://schemas.microsoft.com/office/drawing/2014/main" id="{908759A0-265C-47D7-BB1E-1FCEE88C274B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411813280"/>
              </p:ext>
            </p:extLst>
          </p:nvPr>
        </p:nvGraphicFramePr>
        <p:xfrm>
          <a:off x="191344" y="332656"/>
          <a:ext cx="11665298" cy="6120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9821">
                  <a:extLst>
                    <a:ext uri="{9D8B030D-6E8A-4147-A177-3AD203B41FA5}">
                      <a16:colId xmlns:a16="http://schemas.microsoft.com/office/drawing/2014/main" val="3558150149"/>
                    </a:ext>
                  </a:extLst>
                </a:gridCol>
                <a:gridCol w="4537200">
                  <a:extLst>
                    <a:ext uri="{9D8B030D-6E8A-4147-A177-3AD203B41FA5}">
                      <a16:colId xmlns:a16="http://schemas.microsoft.com/office/drawing/2014/main" val="1103598787"/>
                    </a:ext>
                  </a:extLst>
                </a:gridCol>
                <a:gridCol w="6838277">
                  <a:extLst>
                    <a:ext uri="{9D8B030D-6E8A-4147-A177-3AD203B41FA5}">
                      <a16:colId xmlns:a16="http://schemas.microsoft.com/office/drawing/2014/main" val="2771480486"/>
                    </a:ext>
                  </a:extLst>
                </a:gridCol>
              </a:tblGrid>
              <a:tr h="2617396">
                <a:tc gridSpan="2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05000742"/>
                  </a:ext>
                </a:extLst>
              </a:tr>
              <a:tr h="3503284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005782944"/>
                  </a:ext>
                </a:extLst>
              </a:tr>
            </a:tbl>
          </a:graphicData>
        </a:graphic>
      </p:graphicFrame>
      <p:sp>
        <p:nvSpPr>
          <p:cNvPr id="6" name="Titel 1">
            <a:extLst>
              <a:ext uri="{FF2B5EF4-FFF2-40B4-BE49-F238E27FC236}">
                <a16:creationId xmlns:a16="http://schemas.microsoft.com/office/drawing/2014/main" id="{858ACE4E-BCC9-4669-828D-83F4912496B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479375" y="1196752"/>
            <a:ext cx="11089234" cy="590478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Überschrift</a:t>
            </a:r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184164D6-F6BD-4C63-A6A8-D72A5735E9AE}"/>
              </a:ext>
            </a:extLst>
          </p:cNvPr>
          <p:cNvSpPr>
            <a:spLocks noGrp="1"/>
          </p:cNvSpPr>
          <p:nvPr>
            <p:ph idx="1"/>
          </p:nvPr>
        </p:nvSpPr>
        <p:spPr bwMode="gray">
          <a:xfrm>
            <a:off x="479375" y="2414753"/>
            <a:ext cx="11089233" cy="3678543"/>
          </a:xfrm>
        </p:spPr>
        <p:txBody>
          <a:bodyPr/>
          <a:lstStyle>
            <a:lvl1pPr>
              <a:spcBef>
                <a:spcPts val="600"/>
              </a:spcBef>
              <a:spcAft>
                <a:spcPts val="300"/>
              </a:spcAft>
              <a:defRPr/>
            </a:lvl1pPr>
            <a:lvl2pPr>
              <a:spcAft>
                <a:spcPts val="300"/>
              </a:spcAft>
              <a:defRPr/>
            </a:lvl2pPr>
            <a:lvl3pPr>
              <a:spcAft>
                <a:spcPts val="300"/>
              </a:spcAft>
              <a:defRPr/>
            </a:lvl3pPr>
            <a:lvl4pPr>
              <a:spcAft>
                <a:spcPts val="300"/>
              </a:spcAft>
              <a:defRPr/>
            </a:lvl4pPr>
            <a:lvl5pPr>
              <a:spcAft>
                <a:spcPts val="300"/>
              </a:spcAft>
              <a:defRPr/>
            </a:lvl5pPr>
          </a:lstStyle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Textplatzhalter 7">
            <a:extLst>
              <a:ext uri="{FF2B5EF4-FFF2-40B4-BE49-F238E27FC236}">
                <a16:creationId xmlns:a16="http://schemas.microsoft.com/office/drawing/2014/main" id="{25FD6291-DC80-4678-BF20-F9AF3932F5C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79375" y="1765195"/>
            <a:ext cx="11089234" cy="492568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2300" spc="40" baseline="0"/>
            </a:lvl1pPr>
          </a:lstStyle>
          <a:p>
            <a:pPr lvl="0"/>
            <a:r>
              <a:rPr lang="de-DE" dirty="0"/>
              <a:t>Unterüberschrift</a:t>
            </a:r>
          </a:p>
        </p:txBody>
      </p:sp>
      <p:sp>
        <p:nvSpPr>
          <p:cNvPr id="8" name="Textplatzhalter 8">
            <a:extLst>
              <a:ext uri="{FF2B5EF4-FFF2-40B4-BE49-F238E27FC236}">
                <a16:creationId xmlns:a16="http://schemas.microsoft.com/office/drawing/2014/main" id="{5B687C07-151B-4EE3-BA56-7AE5401F6E2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9376" y="6165304"/>
            <a:ext cx="11089232" cy="288032"/>
          </a:xfrm>
        </p:spPr>
        <p:txBody>
          <a:bodyPr/>
          <a:lstStyle>
            <a:lvl1pPr marL="0" indent="0">
              <a:buNone/>
              <a:defRPr sz="800"/>
            </a:lvl1pPr>
          </a:lstStyle>
          <a:p>
            <a:pPr lvl="0"/>
            <a:r>
              <a:rPr lang="de-DE" dirty="0"/>
              <a:t>Quellen</a:t>
            </a:r>
          </a:p>
        </p:txBody>
      </p:sp>
    </p:spTree>
    <p:extLst>
      <p:ext uri="{BB962C8B-B14F-4D97-AF65-F5344CB8AC3E}">
        <p14:creationId xmlns:p14="http://schemas.microsoft.com/office/powerpoint/2010/main" val="1459590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Zwischentitel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Tabelle 5">
            <a:extLst>
              <a:ext uri="{FF2B5EF4-FFF2-40B4-BE49-F238E27FC236}">
                <a16:creationId xmlns:a16="http://schemas.microsoft.com/office/drawing/2014/main" id="{908759A0-265C-47D7-BB1E-1FCEE88C274B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592025709"/>
              </p:ext>
            </p:extLst>
          </p:nvPr>
        </p:nvGraphicFramePr>
        <p:xfrm>
          <a:off x="335360" y="1988840"/>
          <a:ext cx="6915851" cy="446449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5064">
                  <a:extLst>
                    <a:ext uri="{9D8B030D-6E8A-4147-A177-3AD203B41FA5}">
                      <a16:colId xmlns:a16="http://schemas.microsoft.com/office/drawing/2014/main" val="3558150149"/>
                    </a:ext>
                  </a:extLst>
                </a:gridCol>
                <a:gridCol w="2597294">
                  <a:extLst>
                    <a:ext uri="{9D8B030D-6E8A-4147-A177-3AD203B41FA5}">
                      <a16:colId xmlns:a16="http://schemas.microsoft.com/office/drawing/2014/main" val="1103598787"/>
                    </a:ext>
                  </a:extLst>
                </a:gridCol>
                <a:gridCol w="4033493">
                  <a:extLst>
                    <a:ext uri="{9D8B030D-6E8A-4147-A177-3AD203B41FA5}">
                      <a16:colId xmlns:a16="http://schemas.microsoft.com/office/drawing/2014/main" val="2771480486"/>
                    </a:ext>
                  </a:extLst>
                </a:gridCol>
              </a:tblGrid>
              <a:tr h="2232248">
                <a:tc gridSpan="2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05000742"/>
                  </a:ext>
                </a:extLst>
              </a:tr>
              <a:tr h="2232248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005782944"/>
                  </a:ext>
                </a:extLst>
              </a:tr>
            </a:tbl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8D5FD6B9-D8D0-444F-B0F1-22A35C6DE973}"/>
              </a:ext>
            </a:extLst>
          </p:cNvPr>
          <p:cNvSpPr>
            <a:spLocks noGrp="1"/>
          </p:cNvSpPr>
          <p:nvPr>
            <p:ph type="ctrTitle"/>
          </p:nvPr>
        </p:nvSpPr>
        <p:spPr bwMode="gray">
          <a:xfrm>
            <a:off x="7539243" y="2373548"/>
            <a:ext cx="3957357" cy="2171576"/>
          </a:xfrm>
        </p:spPr>
        <p:txBody>
          <a:bodyPr anchor="t"/>
          <a:lstStyle>
            <a:lvl1pPr algn="l">
              <a:defRPr sz="3600" spc="110" baseline="0"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80788EE-D25E-475C-AA59-F30663DF7F6C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gray">
          <a:xfrm>
            <a:off x="7539243" y="4615774"/>
            <a:ext cx="3957357" cy="1477944"/>
          </a:xfrm>
        </p:spPr>
        <p:txBody>
          <a:bodyPr/>
          <a:lstStyle>
            <a:lvl1pPr marL="0" indent="0" algn="l">
              <a:lnSpc>
                <a:spcPct val="100000"/>
              </a:lnSpc>
              <a:buNone/>
              <a:defRPr sz="2300" spc="5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Formatvorlage des Untertitelmasters durch Klicken bearbeiten</a:t>
            </a:r>
          </a:p>
        </p:txBody>
      </p:sp>
      <p:sp>
        <p:nvSpPr>
          <p:cNvPr id="12" name="Bildplatzhalter 5">
            <a:extLst>
              <a:ext uri="{FF2B5EF4-FFF2-40B4-BE49-F238E27FC236}">
                <a16:creationId xmlns:a16="http://schemas.microsoft.com/office/drawing/2014/main" id="{A615BE17-964A-477F-9A04-70EE1C2C258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 bwMode="gray">
          <a:xfrm>
            <a:off x="623392" y="2373548"/>
            <a:ext cx="6336676" cy="3720170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18347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Tabelle 5">
            <a:extLst>
              <a:ext uri="{FF2B5EF4-FFF2-40B4-BE49-F238E27FC236}">
                <a16:creationId xmlns:a16="http://schemas.microsoft.com/office/drawing/2014/main" id="{E1E5E139-CB76-4FD0-BF97-A2287E4CB678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338004648"/>
              </p:ext>
            </p:extLst>
          </p:nvPr>
        </p:nvGraphicFramePr>
        <p:xfrm>
          <a:off x="1703512" y="1988840"/>
          <a:ext cx="10153130" cy="309634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40">
                  <a:extLst>
                    <a:ext uri="{9D8B030D-6E8A-4147-A177-3AD203B41FA5}">
                      <a16:colId xmlns:a16="http://schemas.microsoft.com/office/drawing/2014/main" val="3558150149"/>
                    </a:ext>
                  </a:extLst>
                </a:gridCol>
                <a:gridCol w="3841256">
                  <a:extLst>
                    <a:ext uri="{9D8B030D-6E8A-4147-A177-3AD203B41FA5}">
                      <a16:colId xmlns:a16="http://schemas.microsoft.com/office/drawing/2014/main" val="1103598787"/>
                    </a:ext>
                  </a:extLst>
                </a:gridCol>
                <a:gridCol w="5951834">
                  <a:extLst>
                    <a:ext uri="{9D8B030D-6E8A-4147-A177-3AD203B41FA5}">
                      <a16:colId xmlns:a16="http://schemas.microsoft.com/office/drawing/2014/main" val="2771480486"/>
                    </a:ext>
                  </a:extLst>
                </a:gridCol>
              </a:tblGrid>
              <a:tr h="1548172">
                <a:tc gridSpan="2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05000742"/>
                  </a:ext>
                </a:extLst>
              </a:tr>
              <a:tr h="1548172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005782944"/>
                  </a:ext>
                </a:extLst>
              </a:tr>
            </a:tbl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8D5FD6B9-D8D0-444F-B0F1-22A35C6DE973}"/>
              </a:ext>
            </a:extLst>
          </p:cNvPr>
          <p:cNvSpPr>
            <a:spLocks noGrp="1"/>
          </p:cNvSpPr>
          <p:nvPr>
            <p:ph type="ctrTitle"/>
          </p:nvPr>
        </p:nvSpPr>
        <p:spPr bwMode="gray">
          <a:xfrm>
            <a:off x="2027237" y="2373548"/>
            <a:ext cx="9469357" cy="1055663"/>
          </a:xfrm>
        </p:spPr>
        <p:txBody>
          <a:bodyPr anchor="t"/>
          <a:lstStyle>
            <a:lvl1pPr algn="l">
              <a:defRPr sz="3600" spc="110" baseline="0"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80788EE-D25E-475C-AA59-F30663DF7F6C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gray">
          <a:xfrm>
            <a:off x="2027237" y="3652644"/>
            <a:ext cx="9469351" cy="1055663"/>
          </a:xfrm>
        </p:spPr>
        <p:txBody>
          <a:bodyPr/>
          <a:lstStyle>
            <a:lvl1pPr marL="0" indent="0" algn="l">
              <a:lnSpc>
                <a:spcPct val="100000"/>
              </a:lnSpc>
              <a:buNone/>
              <a:defRPr sz="2300" spc="5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3573652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47078D-DB01-4ECB-8353-499E4EFB1B3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335360" y="1196752"/>
            <a:ext cx="11521280" cy="590478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Überschrift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A06C738-4815-43AC-96CD-8F8802538EAB}"/>
              </a:ext>
            </a:extLst>
          </p:cNvPr>
          <p:cNvSpPr>
            <a:spLocks noGrp="1"/>
          </p:cNvSpPr>
          <p:nvPr>
            <p:ph idx="1"/>
          </p:nvPr>
        </p:nvSpPr>
        <p:spPr bwMode="gray">
          <a:xfrm>
            <a:off x="335359" y="2414753"/>
            <a:ext cx="11521280" cy="3750742"/>
          </a:xfrm>
        </p:spPr>
        <p:txBody>
          <a:bodyPr/>
          <a:lstStyle>
            <a:lvl1pPr>
              <a:spcBef>
                <a:spcPts val="600"/>
              </a:spcBef>
              <a:spcAft>
                <a:spcPts val="300"/>
              </a:spcAft>
              <a:defRPr/>
            </a:lvl1pPr>
            <a:lvl2pPr>
              <a:spcAft>
                <a:spcPts val="300"/>
              </a:spcAft>
              <a:defRPr/>
            </a:lvl2pPr>
            <a:lvl3pPr>
              <a:spcAft>
                <a:spcPts val="300"/>
              </a:spcAft>
              <a:defRPr/>
            </a:lvl3pPr>
            <a:lvl4pPr>
              <a:spcAft>
                <a:spcPts val="300"/>
              </a:spcAft>
              <a:defRPr/>
            </a:lvl4pPr>
            <a:lvl5pPr>
              <a:spcAft>
                <a:spcPts val="300"/>
              </a:spcAft>
              <a:defRPr/>
            </a:lvl5pPr>
          </a:lstStyle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2B882475-F824-43AF-B19C-3578C663B6A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35360" y="1765195"/>
            <a:ext cx="11521280" cy="492568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2300" spc="40" baseline="0"/>
            </a:lvl1pPr>
          </a:lstStyle>
          <a:p>
            <a:pPr lvl="0"/>
            <a:r>
              <a:rPr lang="de-DE" dirty="0"/>
              <a:t>Unterüberschrift</a:t>
            </a:r>
          </a:p>
        </p:txBody>
      </p:sp>
      <p:sp>
        <p:nvSpPr>
          <p:cNvPr id="6" name="Textplatzhalter 8">
            <a:extLst>
              <a:ext uri="{FF2B5EF4-FFF2-40B4-BE49-F238E27FC236}">
                <a16:creationId xmlns:a16="http://schemas.microsoft.com/office/drawing/2014/main" id="{D477EC2C-8C74-445A-9917-2D66FDE4F0A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5360" y="6237312"/>
            <a:ext cx="11521280" cy="288032"/>
          </a:xfrm>
        </p:spPr>
        <p:txBody>
          <a:bodyPr/>
          <a:lstStyle>
            <a:lvl1pPr marL="0" indent="0">
              <a:buNone/>
              <a:defRPr sz="800"/>
            </a:lvl1pPr>
          </a:lstStyle>
          <a:p>
            <a:pPr lvl="0"/>
            <a:r>
              <a:rPr lang="de-DE" dirty="0"/>
              <a:t>Quellen</a:t>
            </a:r>
          </a:p>
        </p:txBody>
      </p:sp>
    </p:spTree>
    <p:extLst>
      <p:ext uri="{BB962C8B-B14F-4D97-AF65-F5344CB8AC3E}">
        <p14:creationId xmlns:p14="http://schemas.microsoft.com/office/powerpoint/2010/main" val="2720088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Inhalt und Bild (recht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47078D-DB01-4ECB-8353-499E4EFB1B3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335360" y="1196752"/>
            <a:ext cx="6408712" cy="590478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Überschrift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A06C738-4815-43AC-96CD-8F8802538EAB}"/>
              </a:ext>
            </a:extLst>
          </p:cNvPr>
          <p:cNvSpPr>
            <a:spLocks noGrp="1"/>
          </p:cNvSpPr>
          <p:nvPr>
            <p:ph idx="1"/>
          </p:nvPr>
        </p:nvSpPr>
        <p:spPr bwMode="gray">
          <a:xfrm>
            <a:off x="331744" y="2414753"/>
            <a:ext cx="6408712" cy="3750353"/>
          </a:xfrm>
        </p:spPr>
        <p:txBody>
          <a:bodyPr/>
          <a:lstStyle>
            <a:lvl1pPr>
              <a:spcBef>
                <a:spcPts val="600"/>
              </a:spcBef>
              <a:spcAft>
                <a:spcPts val="300"/>
              </a:spcAft>
              <a:defRPr/>
            </a:lvl1pPr>
            <a:lvl2pPr>
              <a:spcAft>
                <a:spcPts val="300"/>
              </a:spcAft>
              <a:defRPr/>
            </a:lvl2pPr>
            <a:lvl3pPr>
              <a:spcAft>
                <a:spcPts val="300"/>
              </a:spcAft>
              <a:defRPr/>
            </a:lvl3pPr>
            <a:lvl4pPr>
              <a:spcAft>
                <a:spcPts val="300"/>
              </a:spcAft>
              <a:defRPr/>
            </a:lvl4pPr>
            <a:lvl5pPr>
              <a:spcAft>
                <a:spcPts val="300"/>
              </a:spcAft>
              <a:defRPr/>
            </a:lvl5pPr>
          </a:lstStyle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2B882475-F824-43AF-B19C-3578C663B6A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35358" y="1765195"/>
            <a:ext cx="6408712" cy="492568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2300" spc="40" baseline="0"/>
            </a:lvl1pPr>
          </a:lstStyle>
          <a:p>
            <a:pPr lvl="0"/>
            <a:r>
              <a:rPr lang="de-DE" dirty="0"/>
              <a:t>Unterüberschrift</a:t>
            </a:r>
          </a:p>
        </p:txBody>
      </p:sp>
      <p:sp>
        <p:nvSpPr>
          <p:cNvPr id="6" name="Bildplatzhalter 5">
            <a:extLst>
              <a:ext uri="{FF2B5EF4-FFF2-40B4-BE49-F238E27FC236}">
                <a16:creationId xmlns:a16="http://schemas.microsoft.com/office/drawing/2014/main" id="{F8D408A5-45DB-43F7-A63B-AEF19C2970F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 bwMode="gray">
          <a:xfrm>
            <a:off x="7104064" y="1268760"/>
            <a:ext cx="5087936" cy="5112568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7C0EEFFD-9F96-417E-934F-FF0DF16683F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35360" y="6237312"/>
            <a:ext cx="6405096" cy="288032"/>
          </a:xfrm>
        </p:spPr>
        <p:txBody>
          <a:bodyPr/>
          <a:lstStyle>
            <a:lvl1pPr marL="0" indent="0">
              <a:buNone/>
              <a:defRPr sz="800"/>
            </a:lvl1pPr>
          </a:lstStyle>
          <a:p>
            <a:pPr lvl="0"/>
            <a:r>
              <a:rPr lang="de-DE" dirty="0"/>
              <a:t>Quellen</a:t>
            </a:r>
          </a:p>
        </p:txBody>
      </p:sp>
    </p:spTree>
    <p:extLst>
      <p:ext uri="{BB962C8B-B14F-4D97-AF65-F5344CB8AC3E}">
        <p14:creationId xmlns:p14="http://schemas.microsoft.com/office/powerpoint/2010/main" val="326261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Inhalt und Bild (link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47078D-DB01-4ECB-8353-499E4EFB1B3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5519936" y="1196752"/>
            <a:ext cx="6336704" cy="590478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Überschrift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A06C738-4815-43AC-96CD-8F8802538EAB}"/>
              </a:ext>
            </a:extLst>
          </p:cNvPr>
          <p:cNvSpPr>
            <a:spLocks noGrp="1"/>
          </p:cNvSpPr>
          <p:nvPr>
            <p:ph idx="1"/>
          </p:nvPr>
        </p:nvSpPr>
        <p:spPr bwMode="gray">
          <a:xfrm>
            <a:off x="5519936" y="2414753"/>
            <a:ext cx="6336704" cy="3823139"/>
          </a:xfrm>
        </p:spPr>
        <p:txBody>
          <a:bodyPr/>
          <a:lstStyle>
            <a:lvl1pPr>
              <a:spcBef>
                <a:spcPts val="600"/>
              </a:spcBef>
              <a:spcAft>
                <a:spcPts val="300"/>
              </a:spcAft>
              <a:defRPr/>
            </a:lvl1pPr>
            <a:lvl2pPr>
              <a:spcAft>
                <a:spcPts val="300"/>
              </a:spcAft>
              <a:defRPr/>
            </a:lvl2pPr>
            <a:lvl3pPr>
              <a:spcAft>
                <a:spcPts val="300"/>
              </a:spcAft>
              <a:defRPr/>
            </a:lvl3pPr>
            <a:lvl4pPr>
              <a:spcAft>
                <a:spcPts val="300"/>
              </a:spcAft>
              <a:defRPr/>
            </a:lvl4pPr>
            <a:lvl5pPr>
              <a:spcAft>
                <a:spcPts val="300"/>
              </a:spcAft>
              <a:defRPr/>
            </a:lvl5pPr>
          </a:lstStyle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2B882475-F824-43AF-B19C-3578C663B6A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19936" y="1765195"/>
            <a:ext cx="6336704" cy="492568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2300" spc="40" baseline="0"/>
            </a:lvl1pPr>
          </a:lstStyle>
          <a:p>
            <a:pPr lvl="0"/>
            <a:r>
              <a:rPr lang="de-DE" dirty="0"/>
              <a:t>Unterüberschrift</a:t>
            </a:r>
          </a:p>
        </p:txBody>
      </p:sp>
      <p:sp>
        <p:nvSpPr>
          <p:cNvPr id="6" name="Bildplatzhalter 5">
            <a:extLst>
              <a:ext uri="{FF2B5EF4-FFF2-40B4-BE49-F238E27FC236}">
                <a16:creationId xmlns:a16="http://schemas.microsoft.com/office/drawing/2014/main" id="{F8D408A5-45DB-43F7-A63B-AEF19C2970F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 bwMode="gray">
          <a:xfrm>
            <a:off x="0" y="1268760"/>
            <a:ext cx="5087938" cy="5112568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 dirty="0"/>
              <a:t>Bild durch Klicken auf Symbol hinzufügen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35E369A0-2CD8-4285-BB3D-62E6AEE69DC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06672" y="6309320"/>
            <a:ext cx="6349968" cy="216024"/>
          </a:xfrm>
        </p:spPr>
        <p:txBody>
          <a:bodyPr/>
          <a:lstStyle>
            <a:lvl1pPr marL="0" indent="0">
              <a:buNone/>
              <a:defRPr sz="800"/>
            </a:lvl1pPr>
          </a:lstStyle>
          <a:p>
            <a:pPr lvl="0"/>
            <a:r>
              <a:rPr lang="de-DE" dirty="0"/>
              <a:t>Quellen</a:t>
            </a:r>
          </a:p>
        </p:txBody>
      </p:sp>
    </p:spTree>
    <p:extLst>
      <p:ext uri="{BB962C8B-B14F-4D97-AF65-F5344CB8AC3E}">
        <p14:creationId xmlns:p14="http://schemas.microsoft.com/office/powerpoint/2010/main" val="2255747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Eckige Klammer rechts 14">
            <a:extLst>
              <a:ext uri="{FF2B5EF4-FFF2-40B4-BE49-F238E27FC236}">
                <a16:creationId xmlns:a16="http://schemas.microsoft.com/office/drawing/2014/main" id="{89ADBADE-F589-410F-AB02-1685B9054F34}"/>
              </a:ext>
            </a:extLst>
          </p:cNvPr>
          <p:cNvSpPr/>
          <p:nvPr userDrawn="1"/>
        </p:nvSpPr>
        <p:spPr bwMode="gray">
          <a:xfrm rot="16200000">
            <a:off x="9192045" y="-2862709"/>
            <a:ext cx="189310" cy="5355904"/>
          </a:xfrm>
          <a:prstGeom prst="rightBracket">
            <a:avLst>
              <a:gd name="adj" fmla="val 0"/>
            </a:avLst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9C1E6E23-75A2-4A9C-970C-041E4AE5523A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335360" y="1695285"/>
            <a:ext cx="11521280" cy="59047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 dirty="0"/>
              <a:t>Überschrift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6B5931B-A958-4B9A-9AE3-B1EF91278B16}"/>
              </a:ext>
            </a:extLst>
          </p:cNvPr>
          <p:cNvSpPr>
            <a:spLocks noGrp="1"/>
          </p:cNvSpPr>
          <p:nvPr>
            <p:ph type="body" idx="1"/>
          </p:nvPr>
        </p:nvSpPr>
        <p:spPr bwMode="gray">
          <a:xfrm>
            <a:off x="335360" y="2913286"/>
            <a:ext cx="11521280" cy="354005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563DA0C9-86BB-4A65-BB61-BD40DB4E571B}"/>
              </a:ext>
            </a:extLst>
          </p:cNvPr>
          <p:cNvSpPr/>
          <p:nvPr userDrawn="1"/>
        </p:nvSpPr>
        <p:spPr bwMode="gray">
          <a:xfrm>
            <a:off x="6096000" y="280776"/>
            <a:ext cx="3197697" cy="4479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l">
              <a:lnSpc>
                <a:spcPts val="1200"/>
              </a:lnSpc>
            </a:pPr>
            <a:endParaRPr lang="de-DE" sz="900" b="1" spc="20" baseline="0" dirty="0">
              <a:solidFill>
                <a:schemeClr val="tx1"/>
              </a:solidFill>
            </a:endParaRP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2584FAE8-BA03-4EAB-BCAF-73D709879034}"/>
              </a:ext>
            </a:extLst>
          </p:cNvPr>
          <p:cNvSpPr/>
          <p:nvPr userDrawn="1"/>
        </p:nvSpPr>
        <p:spPr bwMode="gray">
          <a:xfrm>
            <a:off x="6607124" y="-216694"/>
            <a:ext cx="5355904" cy="1893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>
              <a:lnSpc>
                <a:spcPts val="1200"/>
              </a:lnSpc>
            </a:pPr>
            <a:r>
              <a:rPr lang="de-DE" sz="900" b="0" spc="20" baseline="0" dirty="0">
                <a:solidFill>
                  <a:schemeClr val="bg1">
                    <a:lumMod val="50000"/>
                  </a:schemeClr>
                </a:solidFill>
              </a:rPr>
              <a:t>Eingabe im Folienmaster (Ansicht &gt; Folienmaster)</a:t>
            </a:r>
          </a:p>
        </p:txBody>
      </p:sp>
    </p:spTree>
    <p:extLst>
      <p:ext uri="{BB962C8B-B14F-4D97-AF65-F5344CB8AC3E}">
        <p14:creationId xmlns:p14="http://schemas.microsoft.com/office/powerpoint/2010/main" val="3496844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61" r:id="rId2"/>
    <p:sldLayoutId id="2147483672" r:id="rId3"/>
    <p:sldLayoutId id="2147483673" r:id="rId4"/>
    <p:sldLayoutId id="2147483671" r:id="rId5"/>
    <p:sldLayoutId id="2147483659" r:id="rId6"/>
    <p:sldLayoutId id="2147483650" r:id="rId7"/>
    <p:sldLayoutId id="2147483656" r:id="rId8"/>
    <p:sldLayoutId id="2147483657" r:id="rId9"/>
    <p:sldLayoutId id="2147483658" r:id="rId10"/>
    <p:sldLayoutId id="2147483670" r:id="rId11"/>
    <p:sldLayoutId id="2147483654" r:id="rId12"/>
    <p:sldLayoutId id="2147483655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6700" indent="-266700" algn="l" defTabSz="914400" rtl="0" eaLnBrk="1" latinLnBrk="0" hangingPunct="1">
        <a:lnSpc>
          <a:spcPct val="114000"/>
        </a:lnSpc>
        <a:spcBef>
          <a:spcPts val="0"/>
        </a:spcBef>
        <a:buFont typeface="Wingdings 3" panose="05040102010807070707" pitchFamily="18" charset="2"/>
        <a:buChar char=""/>
        <a:defRPr sz="16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808038" indent="-268288" algn="l" defTabSz="914400" rtl="0" eaLnBrk="1" latinLnBrk="0" hangingPunct="1">
        <a:lnSpc>
          <a:spcPct val="114000"/>
        </a:lnSpc>
        <a:spcBef>
          <a:spcPts val="0"/>
        </a:spcBef>
        <a:buFont typeface="Arial" panose="020B0604020202020204" pitchFamily="34" charset="0"/>
        <a:buChar char="‒"/>
        <a:defRPr sz="16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341438" indent="-266700" algn="l" defTabSz="914400" rtl="0" eaLnBrk="1" latinLnBrk="0" hangingPunct="1">
        <a:lnSpc>
          <a:spcPct val="114000"/>
        </a:lnSpc>
        <a:spcBef>
          <a:spcPts val="0"/>
        </a:spcBef>
        <a:buFont typeface="Arial" panose="020B0604020202020204" pitchFamily="34" charset="0"/>
        <a:buChar char="‒"/>
        <a:defRPr sz="16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882775" indent="-268288" algn="l" defTabSz="914400" rtl="0" eaLnBrk="1" latinLnBrk="0" hangingPunct="1">
        <a:lnSpc>
          <a:spcPct val="114000"/>
        </a:lnSpc>
        <a:spcBef>
          <a:spcPts val="0"/>
        </a:spcBef>
        <a:buFont typeface="Arial" panose="020B0604020202020204" pitchFamily="34" charset="0"/>
        <a:buChar char="‒"/>
        <a:defRPr sz="16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422525" indent="-266700" algn="l" defTabSz="914400" rtl="0" eaLnBrk="1" latinLnBrk="0" hangingPunct="1">
        <a:lnSpc>
          <a:spcPct val="114000"/>
        </a:lnSpc>
        <a:spcBef>
          <a:spcPts val="0"/>
        </a:spcBef>
        <a:buFont typeface="Arial" panose="020B0604020202020204" pitchFamily="34" charset="0"/>
        <a:buChar char="‒"/>
        <a:defRPr sz="16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618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4475" userDrawn="1">
          <p15:clr>
            <a:srgbClr val="F26B43"/>
          </p15:clr>
        </p15:guide>
        <p15:guide id="4" pos="3205" userDrawn="1">
          <p15:clr>
            <a:srgbClr val="F26B43"/>
          </p15:clr>
        </p15:guide>
        <p15:guide id="5" pos="2547" userDrawn="1">
          <p15:clr>
            <a:srgbClr val="F26B43"/>
          </p15:clr>
        </p15:guide>
        <p15:guide id="6" pos="5133" userDrawn="1">
          <p15:clr>
            <a:srgbClr val="F26B43"/>
          </p15:clr>
        </p15:guide>
        <p15:guide id="7" pos="5768" userDrawn="1">
          <p15:clr>
            <a:srgbClr val="F26B43"/>
          </p15:clr>
        </p15:guide>
        <p15:guide id="8" pos="1912" userDrawn="1">
          <p15:clr>
            <a:srgbClr val="F26B43"/>
          </p15:clr>
        </p15:guide>
        <p15:guide id="9" pos="1277" userDrawn="1">
          <p15:clr>
            <a:srgbClr val="F26B43"/>
          </p15:clr>
        </p15:guide>
        <p15:guide id="10" pos="6403" userDrawn="1">
          <p15:clr>
            <a:srgbClr val="F26B43"/>
          </p15:clr>
        </p15:guide>
        <p15:guide id="11" pos="7038" userDrawn="1">
          <p15:clr>
            <a:srgbClr val="F26B43"/>
          </p15:clr>
        </p15:guide>
        <p15:guide id="12" pos="642" userDrawn="1">
          <p15:clr>
            <a:srgbClr val="F26B43"/>
          </p15:clr>
        </p15:guide>
        <p15:guide id="13" orient="horz" pos="1230" userDrawn="1">
          <p15:clr>
            <a:srgbClr val="F26B43"/>
          </p15:clr>
        </p15:guide>
        <p15:guide id="14" orient="horz" pos="1865" userDrawn="1">
          <p15:clr>
            <a:srgbClr val="F26B43"/>
          </p15:clr>
        </p15:guide>
        <p15:guide id="15" orient="horz" pos="2478" userDrawn="1">
          <p15:clr>
            <a:srgbClr val="F26B43"/>
          </p15:clr>
        </p15:guide>
        <p15:guide id="16" orient="horz" pos="3090" userDrawn="1">
          <p15:clr>
            <a:srgbClr val="F26B43"/>
          </p15:clr>
        </p15:guide>
        <p15:guide id="17" orient="horz" pos="3702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Eckige Klammer rechts 14">
            <a:extLst>
              <a:ext uri="{FF2B5EF4-FFF2-40B4-BE49-F238E27FC236}">
                <a16:creationId xmlns:a16="http://schemas.microsoft.com/office/drawing/2014/main" id="{89ADBADE-F589-410F-AB02-1685B9054F34}"/>
              </a:ext>
            </a:extLst>
          </p:cNvPr>
          <p:cNvSpPr/>
          <p:nvPr userDrawn="1"/>
        </p:nvSpPr>
        <p:spPr bwMode="gray">
          <a:xfrm rot="16200000">
            <a:off x="9192045" y="-2862709"/>
            <a:ext cx="189310" cy="5355904"/>
          </a:xfrm>
          <a:prstGeom prst="rightBracket">
            <a:avLst>
              <a:gd name="adj" fmla="val 0"/>
            </a:avLst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9C1E6E23-75A2-4A9C-970C-041E4AE5523A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335360" y="1695285"/>
            <a:ext cx="11521280" cy="59047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 dirty="0"/>
              <a:t>Überschrift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6B5931B-A958-4B9A-9AE3-B1EF91278B16}"/>
              </a:ext>
            </a:extLst>
          </p:cNvPr>
          <p:cNvSpPr>
            <a:spLocks noGrp="1"/>
          </p:cNvSpPr>
          <p:nvPr>
            <p:ph type="body" idx="1"/>
          </p:nvPr>
        </p:nvSpPr>
        <p:spPr bwMode="gray">
          <a:xfrm>
            <a:off x="335360" y="2913286"/>
            <a:ext cx="11521280" cy="354005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563DA0C9-86BB-4A65-BB61-BD40DB4E571B}"/>
              </a:ext>
            </a:extLst>
          </p:cNvPr>
          <p:cNvSpPr/>
          <p:nvPr userDrawn="1"/>
        </p:nvSpPr>
        <p:spPr bwMode="gray">
          <a:xfrm>
            <a:off x="6096000" y="280776"/>
            <a:ext cx="3197697" cy="4479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l">
              <a:lnSpc>
                <a:spcPts val="1200"/>
              </a:lnSpc>
            </a:pPr>
            <a:endParaRPr lang="de-DE" sz="900" b="1" spc="20" baseline="0" dirty="0">
              <a:solidFill>
                <a:schemeClr val="tx1"/>
              </a:solidFill>
            </a:endParaRP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2584FAE8-BA03-4EAB-BCAF-73D709879034}"/>
              </a:ext>
            </a:extLst>
          </p:cNvPr>
          <p:cNvSpPr/>
          <p:nvPr userDrawn="1"/>
        </p:nvSpPr>
        <p:spPr bwMode="gray">
          <a:xfrm>
            <a:off x="6607124" y="-216694"/>
            <a:ext cx="5355904" cy="1893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>
              <a:lnSpc>
                <a:spcPts val="1200"/>
              </a:lnSpc>
            </a:pPr>
            <a:r>
              <a:rPr lang="de-DE" sz="900" b="0" spc="20" baseline="0" dirty="0">
                <a:solidFill>
                  <a:schemeClr val="bg1">
                    <a:lumMod val="50000"/>
                  </a:schemeClr>
                </a:solidFill>
              </a:rPr>
              <a:t>Eingabe im Folienmaster (Ansicht &gt; Folienmaster)</a:t>
            </a:r>
          </a:p>
        </p:txBody>
      </p:sp>
    </p:spTree>
    <p:extLst>
      <p:ext uri="{BB962C8B-B14F-4D97-AF65-F5344CB8AC3E}">
        <p14:creationId xmlns:p14="http://schemas.microsoft.com/office/powerpoint/2010/main" val="1199667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  <p:sldLayoutId id="2147483691" r:id="rId1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6700" indent="-266700" algn="l" defTabSz="914400" rtl="0" eaLnBrk="1" latinLnBrk="0" hangingPunct="1">
        <a:lnSpc>
          <a:spcPct val="114000"/>
        </a:lnSpc>
        <a:spcBef>
          <a:spcPts val="0"/>
        </a:spcBef>
        <a:buFont typeface="Wingdings 3" panose="05040102010807070707" pitchFamily="18" charset="2"/>
        <a:buChar char=""/>
        <a:defRPr sz="16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808038" indent="-268288" algn="l" defTabSz="914400" rtl="0" eaLnBrk="1" latinLnBrk="0" hangingPunct="1">
        <a:lnSpc>
          <a:spcPct val="114000"/>
        </a:lnSpc>
        <a:spcBef>
          <a:spcPts val="0"/>
        </a:spcBef>
        <a:buFont typeface="Arial" panose="020B0604020202020204" pitchFamily="34" charset="0"/>
        <a:buChar char="‒"/>
        <a:defRPr sz="16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341438" indent="-266700" algn="l" defTabSz="914400" rtl="0" eaLnBrk="1" latinLnBrk="0" hangingPunct="1">
        <a:lnSpc>
          <a:spcPct val="114000"/>
        </a:lnSpc>
        <a:spcBef>
          <a:spcPts val="0"/>
        </a:spcBef>
        <a:buFont typeface="Arial" panose="020B0604020202020204" pitchFamily="34" charset="0"/>
        <a:buChar char="‒"/>
        <a:defRPr sz="16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882775" indent="-268288" algn="l" defTabSz="914400" rtl="0" eaLnBrk="1" latinLnBrk="0" hangingPunct="1">
        <a:lnSpc>
          <a:spcPct val="114000"/>
        </a:lnSpc>
        <a:spcBef>
          <a:spcPts val="0"/>
        </a:spcBef>
        <a:buFont typeface="Arial" panose="020B0604020202020204" pitchFamily="34" charset="0"/>
        <a:buChar char="‒"/>
        <a:defRPr sz="16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422525" indent="-266700" algn="l" defTabSz="914400" rtl="0" eaLnBrk="1" latinLnBrk="0" hangingPunct="1">
        <a:lnSpc>
          <a:spcPct val="114000"/>
        </a:lnSpc>
        <a:spcBef>
          <a:spcPts val="0"/>
        </a:spcBef>
        <a:buFont typeface="Arial" panose="020B0604020202020204" pitchFamily="34" charset="0"/>
        <a:buChar char="‒"/>
        <a:defRPr sz="16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618">
          <p15:clr>
            <a:srgbClr val="F26B43"/>
          </p15:clr>
        </p15:guide>
        <p15:guide id="2" pos="3840">
          <p15:clr>
            <a:srgbClr val="F26B43"/>
          </p15:clr>
        </p15:guide>
        <p15:guide id="3" pos="4475">
          <p15:clr>
            <a:srgbClr val="F26B43"/>
          </p15:clr>
        </p15:guide>
        <p15:guide id="4" pos="3205">
          <p15:clr>
            <a:srgbClr val="F26B43"/>
          </p15:clr>
        </p15:guide>
        <p15:guide id="5" pos="2547">
          <p15:clr>
            <a:srgbClr val="F26B43"/>
          </p15:clr>
        </p15:guide>
        <p15:guide id="6" pos="5133">
          <p15:clr>
            <a:srgbClr val="F26B43"/>
          </p15:clr>
        </p15:guide>
        <p15:guide id="7" pos="5768">
          <p15:clr>
            <a:srgbClr val="F26B43"/>
          </p15:clr>
        </p15:guide>
        <p15:guide id="8" pos="1912">
          <p15:clr>
            <a:srgbClr val="F26B43"/>
          </p15:clr>
        </p15:guide>
        <p15:guide id="9" pos="1277">
          <p15:clr>
            <a:srgbClr val="F26B43"/>
          </p15:clr>
        </p15:guide>
        <p15:guide id="10" pos="6403">
          <p15:clr>
            <a:srgbClr val="F26B43"/>
          </p15:clr>
        </p15:guide>
        <p15:guide id="11" pos="7038">
          <p15:clr>
            <a:srgbClr val="F26B43"/>
          </p15:clr>
        </p15:guide>
        <p15:guide id="12" pos="642">
          <p15:clr>
            <a:srgbClr val="F26B43"/>
          </p15:clr>
        </p15:guide>
        <p15:guide id="13" orient="horz" pos="1230">
          <p15:clr>
            <a:srgbClr val="F26B43"/>
          </p15:clr>
        </p15:guide>
        <p15:guide id="14" orient="horz" pos="1865">
          <p15:clr>
            <a:srgbClr val="F26B43"/>
          </p15:clr>
        </p15:guide>
        <p15:guide id="15" orient="horz" pos="2478">
          <p15:clr>
            <a:srgbClr val="F26B43"/>
          </p15:clr>
        </p15:guide>
        <p15:guide id="16" orient="horz" pos="3090">
          <p15:clr>
            <a:srgbClr val="F26B43"/>
          </p15:clr>
        </p15:guide>
        <p15:guide id="17" orient="horz" pos="370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03_FFB8D20D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05_E515D23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km.baden-wuerttemberg.de/fileadmin/redaktion/m-km/intern/PDF/Publikationen/Gemeinschaftsschule/2017_Leistungsfeststellung__Leistungsbeurteilung_und_Leistungsr%C3%BCckmeldung__an_Gemeinschaftsschulen.pdf" TargetMode="External"/><Relationship Id="rId2" Type="http://schemas.openxmlformats.org/officeDocument/2006/relationships/hyperlink" Target="https://www.bibb.de/dokumente/pdf/AB26_Rahmenausbildungsplaene_aktualisiert_11-2023.pdf" TargetMode="External"/><Relationship Id="rId1" Type="http://schemas.openxmlformats.org/officeDocument/2006/relationships/slideLayout" Target="../slideLayouts/slideLayout17.xml"/><Relationship Id="rId4" Type="http://schemas.microsoft.com/office/2018/10/relationships/comments" Target="../comments/modernComment_133_D93FBF0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2186A16-B394-48EE-ADF7-7D5341A4265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Leistungseinschätzung</a:t>
            </a:r>
            <a:br>
              <a:rPr lang="de-DE" dirty="0"/>
            </a:br>
            <a:r>
              <a:rPr lang="de-DE" dirty="0"/>
              <a:t>zwischen Fördern und Bewerten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17F895AF-8E57-4537-93AA-61A19B90C0E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Formative und summative Leistungseinschätzung</a:t>
            </a:r>
          </a:p>
        </p:txBody>
      </p:sp>
    </p:spTree>
    <p:extLst>
      <p:ext uri="{BB962C8B-B14F-4D97-AF65-F5344CB8AC3E}">
        <p14:creationId xmlns:p14="http://schemas.microsoft.com/office/powerpoint/2010/main" val="5895503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pieren 10">
            <a:extLst>
              <a:ext uri="{FF2B5EF4-FFF2-40B4-BE49-F238E27FC236}">
                <a16:creationId xmlns:a16="http://schemas.microsoft.com/office/drawing/2014/main" id="{CD669891-8972-43A4-B1C2-21A8351D4DB6}"/>
              </a:ext>
            </a:extLst>
          </p:cNvPr>
          <p:cNvGrpSpPr/>
          <p:nvPr/>
        </p:nvGrpSpPr>
        <p:grpSpPr>
          <a:xfrm>
            <a:off x="479376" y="2276415"/>
            <a:ext cx="10982230" cy="4076789"/>
            <a:chOff x="479376" y="2276415"/>
            <a:chExt cx="10982230" cy="4076789"/>
          </a:xfrm>
        </p:grpSpPr>
        <p:cxnSp>
          <p:nvCxnSpPr>
            <p:cNvPr id="7" name="Gerade Verbindung mit Pfeil 6">
              <a:extLst>
                <a:ext uri="{FF2B5EF4-FFF2-40B4-BE49-F238E27FC236}">
                  <a16:creationId xmlns:a16="http://schemas.microsoft.com/office/drawing/2014/main" id="{B0D588D6-5FC5-4EB7-90A7-55A0DC92F18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412311" y="3027035"/>
              <a:ext cx="547928" cy="501112"/>
            </a:xfrm>
            <a:prstGeom prst="straightConnector1">
              <a:avLst/>
            </a:prstGeom>
            <a:ln w="190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Gerade Verbindung mit Pfeil 8">
              <a:extLst>
                <a:ext uri="{FF2B5EF4-FFF2-40B4-BE49-F238E27FC236}">
                  <a16:creationId xmlns:a16="http://schemas.microsoft.com/office/drawing/2014/main" id="{CB1A8FC5-23EA-480A-BE66-8C01C577C0CF}"/>
                </a:ext>
              </a:extLst>
            </p:cNvPr>
            <p:cNvCxnSpPr>
              <a:cxnSpLocks/>
            </p:cNvCxnSpPr>
            <p:nvPr/>
          </p:nvCxnSpPr>
          <p:spPr>
            <a:xfrm>
              <a:off x="4960239" y="3027035"/>
              <a:ext cx="1048816" cy="548796"/>
            </a:xfrm>
            <a:prstGeom prst="straightConnector1">
              <a:avLst/>
            </a:prstGeom>
            <a:ln w="190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Gerade Verbindung mit Pfeil 9">
              <a:extLst>
                <a:ext uri="{FF2B5EF4-FFF2-40B4-BE49-F238E27FC236}">
                  <a16:creationId xmlns:a16="http://schemas.microsoft.com/office/drawing/2014/main" id="{760841CF-D2F2-42BF-BA2F-36C10708722B}"/>
                </a:ext>
              </a:extLst>
            </p:cNvPr>
            <p:cNvCxnSpPr>
              <a:cxnSpLocks/>
            </p:cNvCxnSpPr>
            <p:nvPr/>
          </p:nvCxnSpPr>
          <p:spPr>
            <a:xfrm>
              <a:off x="4944047" y="3028894"/>
              <a:ext cx="3837854" cy="627656"/>
            </a:xfrm>
            <a:prstGeom prst="straightConnector1">
              <a:avLst/>
            </a:prstGeom>
            <a:ln w="190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feld 13">
              <a:extLst>
                <a:ext uri="{FF2B5EF4-FFF2-40B4-BE49-F238E27FC236}">
                  <a16:creationId xmlns:a16="http://schemas.microsoft.com/office/drawing/2014/main" id="{AA0352CF-895C-46C3-BA60-2E6FCA77946C}"/>
                </a:ext>
              </a:extLst>
            </p:cNvPr>
            <p:cNvSpPr txBox="1"/>
            <p:nvPr/>
          </p:nvSpPr>
          <p:spPr>
            <a:xfrm>
              <a:off x="479376" y="2276415"/>
              <a:ext cx="5439707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600" dirty="0"/>
                <a:t>Die</a:t>
              </a:r>
              <a:r>
                <a:rPr lang="de-DE" sz="1600" i="1" dirty="0">
                  <a:solidFill>
                    <a:schemeClr val="accent1">
                      <a:lumMod val="75000"/>
                    </a:schemeClr>
                  </a:solidFill>
                </a:rPr>
                <a:t> formative Leistungseinschätzung </a:t>
              </a:r>
              <a:r>
                <a:rPr lang="de-DE" sz="1600" dirty="0"/>
                <a:t>kann in den Praxisphasen der Pflegeausbildung z. B. in Form von Reflexionsgesprächen nach Praxisanleitungen </a:t>
              </a:r>
              <a:br>
                <a:rPr lang="de-DE" sz="1600" dirty="0"/>
              </a:br>
              <a:r>
                <a:rPr lang="de-DE" sz="1600" dirty="0"/>
                <a:t>erfolgen.</a:t>
              </a:r>
            </a:p>
          </p:txBody>
        </p:sp>
        <p:sp>
          <p:nvSpPr>
            <p:cNvPr id="19" name="Textfeld 18">
              <a:extLst>
                <a:ext uri="{FF2B5EF4-FFF2-40B4-BE49-F238E27FC236}">
                  <a16:creationId xmlns:a16="http://schemas.microsoft.com/office/drawing/2014/main" id="{9459B42C-D779-42D5-915A-5FB80E926423}"/>
                </a:ext>
              </a:extLst>
            </p:cNvPr>
            <p:cNvSpPr txBox="1"/>
            <p:nvPr/>
          </p:nvSpPr>
          <p:spPr>
            <a:xfrm>
              <a:off x="5323309" y="5029765"/>
              <a:ext cx="6138297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600" dirty="0"/>
                <a:t>Die </a:t>
              </a:r>
              <a:r>
                <a:rPr lang="de-DE" sz="1600" i="1" dirty="0">
                  <a:solidFill>
                    <a:schemeClr val="accent4"/>
                  </a:solidFill>
                </a:rPr>
                <a:t>summative Leistungseinschätzung </a:t>
              </a:r>
              <a:r>
                <a:rPr lang="de-DE" sz="1600" dirty="0"/>
                <a:t>findet bewertend am Ende des Lernprozesses oder -abschnitts statt. In der hochschulischen und beruflichen Pflegeausbildung sind zu verschiedenen Zeitpunkten summative Prüfungen durchzuführen (§ 32 PflAPrV und §§ 6, 7, 9 PflAPrV).</a:t>
              </a:r>
            </a:p>
          </p:txBody>
        </p:sp>
        <p:cxnSp>
          <p:nvCxnSpPr>
            <p:cNvPr id="3" name="Gerade Verbindung mit Pfeil 2">
              <a:extLst>
                <a:ext uri="{FF2B5EF4-FFF2-40B4-BE49-F238E27FC236}">
                  <a16:creationId xmlns:a16="http://schemas.microsoft.com/office/drawing/2014/main" id="{7296D314-538D-43C6-9A0B-DD37B653802C}"/>
                </a:ext>
              </a:extLst>
            </p:cNvPr>
            <p:cNvCxnSpPr>
              <a:cxnSpLocks/>
              <a:endCxn id="18" idx="3"/>
            </p:cNvCxnSpPr>
            <p:nvPr/>
          </p:nvCxnSpPr>
          <p:spPr>
            <a:xfrm flipV="1">
              <a:off x="7819482" y="4449936"/>
              <a:ext cx="1240369" cy="604380"/>
            </a:xfrm>
            <a:prstGeom prst="straightConnector1">
              <a:avLst/>
            </a:prstGeom>
            <a:ln w="19050">
              <a:solidFill>
                <a:schemeClr val="accent4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Gerade Verbindung mit Pfeil 33">
              <a:extLst>
                <a:ext uri="{FF2B5EF4-FFF2-40B4-BE49-F238E27FC236}">
                  <a16:creationId xmlns:a16="http://schemas.microsoft.com/office/drawing/2014/main" id="{1AF9AFE4-1C5A-4608-A05F-4666A95FD3FD}"/>
                </a:ext>
              </a:extLst>
            </p:cNvPr>
            <p:cNvCxnSpPr>
              <a:cxnSpLocks/>
              <a:endCxn id="40" idx="1"/>
            </p:cNvCxnSpPr>
            <p:nvPr/>
          </p:nvCxnSpPr>
          <p:spPr>
            <a:xfrm flipH="1" flipV="1">
              <a:off x="7219400" y="4481291"/>
              <a:ext cx="586529" cy="548474"/>
            </a:xfrm>
            <a:prstGeom prst="straightConnector1">
              <a:avLst/>
            </a:prstGeom>
            <a:ln w="19050">
              <a:solidFill>
                <a:schemeClr val="accent4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Gerade Verbindung mit Pfeil 34">
              <a:extLst>
                <a:ext uri="{FF2B5EF4-FFF2-40B4-BE49-F238E27FC236}">
                  <a16:creationId xmlns:a16="http://schemas.microsoft.com/office/drawing/2014/main" id="{3C140012-D2D9-4407-880D-480C1EEF52AF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944047" y="4538643"/>
              <a:ext cx="2861882" cy="515673"/>
            </a:xfrm>
            <a:prstGeom prst="straightConnector1">
              <a:avLst/>
            </a:prstGeom>
            <a:ln w="19050">
              <a:solidFill>
                <a:schemeClr val="accent4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" name="Gruppieren 1">
              <a:extLst>
                <a:ext uri="{FF2B5EF4-FFF2-40B4-BE49-F238E27FC236}">
                  <a16:creationId xmlns:a16="http://schemas.microsoft.com/office/drawing/2014/main" id="{8A122B2F-3B0B-4EB9-92E9-91C226ED89DC}"/>
                </a:ext>
              </a:extLst>
            </p:cNvPr>
            <p:cNvGrpSpPr/>
            <p:nvPr/>
          </p:nvGrpSpPr>
          <p:grpSpPr>
            <a:xfrm>
              <a:off x="2866650" y="3646711"/>
              <a:ext cx="6458700" cy="1000195"/>
              <a:chOff x="3741756" y="3652941"/>
              <a:chExt cx="6458700" cy="1000195"/>
            </a:xfrm>
          </p:grpSpPr>
          <p:cxnSp>
            <p:nvCxnSpPr>
              <p:cNvPr id="5" name="Gerade Verbindung mit Pfeil 4">
                <a:extLst>
                  <a:ext uri="{FF2B5EF4-FFF2-40B4-BE49-F238E27FC236}">
                    <a16:creationId xmlns:a16="http://schemas.microsoft.com/office/drawing/2014/main" id="{800DF88A-881E-4EC0-96CA-5F4B84E549E4}"/>
                  </a:ext>
                </a:extLst>
              </p:cNvPr>
              <p:cNvCxnSpPr/>
              <p:nvPr/>
            </p:nvCxnSpPr>
            <p:spPr>
              <a:xfrm>
                <a:off x="3782967" y="3810432"/>
                <a:ext cx="6106438" cy="0"/>
              </a:xfrm>
              <a:prstGeom prst="straightConnector1">
                <a:avLst/>
              </a:prstGeom>
              <a:ln w="571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" name="Textfeld 12">
                <a:extLst>
                  <a:ext uri="{FF2B5EF4-FFF2-40B4-BE49-F238E27FC236}">
                    <a16:creationId xmlns:a16="http://schemas.microsoft.com/office/drawing/2014/main" id="{202590CB-F12A-410F-8D0C-77FDB5AFEDDF}"/>
                  </a:ext>
                </a:extLst>
              </p:cNvPr>
              <p:cNvSpPr txBox="1"/>
              <p:nvPr/>
            </p:nvSpPr>
            <p:spPr>
              <a:xfrm>
                <a:off x="3741756" y="3887003"/>
                <a:ext cx="3419605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sz="1400" dirty="0"/>
                  <a:t>Lernverlauf</a:t>
                </a:r>
              </a:p>
            </p:txBody>
          </p:sp>
          <p:sp>
            <p:nvSpPr>
              <p:cNvPr id="15" name="Ellipse 14">
                <a:extLst>
                  <a:ext uri="{FF2B5EF4-FFF2-40B4-BE49-F238E27FC236}">
                    <a16:creationId xmlns:a16="http://schemas.microsoft.com/office/drawing/2014/main" id="{1B45CDBD-B546-4E57-9076-BF9737FEF084}"/>
                  </a:ext>
                </a:extLst>
              </p:cNvPr>
              <p:cNvSpPr/>
              <p:nvPr/>
            </p:nvSpPr>
            <p:spPr>
              <a:xfrm>
                <a:off x="4986515" y="3656550"/>
                <a:ext cx="311051" cy="307764"/>
              </a:xfrm>
              <a:prstGeom prst="ellipse">
                <a:avLst/>
              </a:prstGeom>
              <a:noFill/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6" name="Ellipse 15">
                <a:extLst>
                  <a:ext uri="{FF2B5EF4-FFF2-40B4-BE49-F238E27FC236}">
                    <a16:creationId xmlns:a16="http://schemas.microsoft.com/office/drawing/2014/main" id="{8DF55B72-7E4B-439B-8461-677C63442A0D}"/>
                  </a:ext>
                </a:extLst>
              </p:cNvPr>
              <p:cNvSpPr/>
              <p:nvPr/>
            </p:nvSpPr>
            <p:spPr>
              <a:xfrm>
                <a:off x="8776969" y="3656547"/>
                <a:ext cx="311051" cy="307764"/>
              </a:xfrm>
              <a:prstGeom prst="ellipse">
                <a:avLst/>
              </a:prstGeom>
              <a:noFill/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7" name="Ellipse 16">
                <a:extLst>
                  <a:ext uri="{FF2B5EF4-FFF2-40B4-BE49-F238E27FC236}">
                    <a16:creationId xmlns:a16="http://schemas.microsoft.com/office/drawing/2014/main" id="{FE3D0500-5E25-4D99-8C66-BDF0F5CA11A3}"/>
                  </a:ext>
                </a:extLst>
              </p:cNvPr>
              <p:cNvSpPr/>
              <p:nvPr/>
            </p:nvSpPr>
            <p:spPr>
              <a:xfrm>
                <a:off x="7329413" y="3672111"/>
                <a:ext cx="311051" cy="297935"/>
              </a:xfrm>
              <a:prstGeom prst="ellipse">
                <a:avLst/>
              </a:prstGeom>
              <a:noFill/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8" name="Ellipse 17">
                <a:extLst>
                  <a:ext uri="{FF2B5EF4-FFF2-40B4-BE49-F238E27FC236}">
                    <a16:creationId xmlns:a16="http://schemas.microsoft.com/office/drawing/2014/main" id="{C7E5CF4E-F818-4B13-9014-AC1A54629EC5}"/>
                  </a:ext>
                </a:extLst>
              </p:cNvPr>
              <p:cNvSpPr/>
              <p:nvPr/>
            </p:nvSpPr>
            <p:spPr>
              <a:xfrm>
                <a:off x="9889405" y="4193481"/>
                <a:ext cx="311051" cy="307755"/>
              </a:xfrm>
              <a:prstGeom prst="ellipse">
                <a:avLst/>
              </a:prstGeom>
              <a:noFill/>
              <a:ln w="28575"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cxnSp>
            <p:nvCxnSpPr>
              <p:cNvPr id="22" name="Gerade Verbindung mit Pfeil 21">
                <a:extLst>
                  <a:ext uri="{FF2B5EF4-FFF2-40B4-BE49-F238E27FC236}">
                    <a16:creationId xmlns:a16="http://schemas.microsoft.com/office/drawing/2014/main" id="{481FBB90-B032-4BA5-8505-EC72D1147BE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82967" y="4357798"/>
                <a:ext cx="1836643" cy="0"/>
              </a:xfrm>
              <a:prstGeom prst="straightConnector1">
                <a:avLst/>
              </a:prstGeom>
              <a:ln w="571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Gerade Verbindung mit Pfeil 22">
                <a:extLst>
                  <a:ext uri="{FF2B5EF4-FFF2-40B4-BE49-F238E27FC236}">
                    <a16:creationId xmlns:a16="http://schemas.microsoft.com/office/drawing/2014/main" id="{D04661E8-BF06-462C-8FFE-67FF4A6DC63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887340" y="4347539"/>
                <a:ext cx="1904999" cy="0"/>
              </a:xfrm>
              <a:prstGeom prst="straightConnector1">
                <a:avLst/>
              </a:prstGeom>
              <a:ln w="571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Gerade Verbindung mit Pfeil 23">
                <a:extLst>
                  <a:ext uri="{FF2B5EF4-FFF2-40B4-BE49-F238E27FC236}">
                    <a16:creationId xmlns:a16="http://schemas.microsoft.com/office/drawing/2014/main" id="{96CC1A1F-39B0-4808-9442-F035CDAD8CD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058517" y="4347360"/>
                <a:ext cx="1842381" cy="0"/>
              </a:xfrm>
              <a:prstGeom prst="straightConnector1">
                <a:avLst/>
              </a:prstGeom>
              <a:ln w="571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9" name="Ellipse 28">
                <a:extLst>
                  <a:ext uri="{FF2B5EF4-FFF2-40B4-BE49-F238E27FC236}">
                    <a16:creationId xmlns:a16="http://schemas.microsoft.com/office/drawing/2014/main" id="{AF70D94C-50F3-4305-A882-FBCBFE4BBD0C}"/>
                  </a:ext>
                </a:extLst>
              </p:cNvPr>
              <p:cNvSpPr/>
              <p:nvPr/>
            </p:nvSpPr>
            <p:spPr>
              <a:xfrm>
                <a:off x="7769902" y="4204317"/>
                <a:ext cx="311051" cy="307755"/>
              </a:xfrm>
              <a:prstGeom prst="ellipse">
                <a:avLst/>
              </a:prstGeom>
              <a:noFill/>
              <a:ln w="28575"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30" name="Ellipse 29">
                <a:extLst>
                  <a:ext uri="{FF2B5EF4-FFF2-40B4-BE49-F238E27FC236}">
                    <a16:creationId xmlns:a16="http://schemas.microsoft.com/office/drawing/2014/main" id="{C2A4F6B9-0774-4BC1-8C86-C277EE262FC4}"/>
                  </a:ext>
                </a:extLst>
              </p:cNvPr>
              <p:cNvSpPr/>
              <p:nvPr/>
            </p:nvSpPr>
            <p:spPr>
              <a:xfrm>
                <a:off x="5597174" y="4193482"/>
                <a:ext cx="311051" cy="307755"/>
              </a:xfrm>
              <a:prstGeom prst="ellipse">
                <a:avLst/>
              </a:prstGeom>
              <a:noFill/>
              <a:ln w="28575"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39" name="Textfeld 38">
                <a:extLst>
                  <a:ext uri="{FF2B5EF4-FFF2-40B4-BE49-F238E27FC236}">
                    <a16:creationId xmlns:a16="http://schemas.microsoft.com/office/drawing/2014/main" id="{A469267E-0C23-4B8E-8757-9EA95D4DC557}"/>
                  </a:ext>
                </a:extLst>
              </p:cNvPr>
              <p:cNvSpPr txBox="1"/>
              <p:nvPr/>
            </p:nvSpPr>
            <p:spPr>
              <a:xfrm>
                <a:off x="3741756" y="4345359"/>
                <a:ext cx="1722329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sz="1400" dirty="0"/>
                  <a:t>1. Ausbildungsjahr</a:t>
                </a:r>
              </a:p>
            </p:txBody>
          </p:sp>
          <p:sp>
            <p:nvSpPr>
              <p:cNvPr id="40" name="Textfeld 39">
                <a:extLst>
                  <a:ext uri="{FF2B5EF4-FFF2-40B4-BE49-F238E27FC236}">
                    <a16:creationId xmlns:a16="http://schemas.microsoft.com/office/drawing/2014/main" id="{9FF7677B-C3BF-4D7B-B01C-4AE0774B86DE}"/>
                  </a:ext>
                </a:extLst>
              </p:cNvPr>
              <p:cNvSpPr txBox="1"/>
              <p:nvPr/>
            </p:nvSpPr>
            <p:spPr>
              <a:xfrm>
                <a:off x="8094506" y="4333632"/>
                <a:ext cx="1722329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sz="1400" dirty="0"/>
                  <a:t>3. Ausbildungsjahr</a:t>
                </a:r>
              </a:p>
            </p:txBody>
          </p:sp>
          <p:sp>
            <p:nvSpPr>
              <p:cNvPr id="41" name="Textfeld 40">
                <a:extLst>
                  <a:ext uri="{FF2B5EF4-FFF2-40B4-BE49-F238E27FC236}">
                    <a16:creationId xmlns:a16="http://schemas.microsoft.com/office/drawing/2014/main" id="{EFA04124-4307-4210-8791-332E2A503247}"/>
                  </a:ext>
                </a:extLst>
              </p:cNvPr>
              <p:cNvSpPr txBox="1"/>
              <p:nvPr/>
            </p:nvSpPr>
            <p:spPr>
              <a:xfrm>
                <a:off x="5922290" y="4333632"/>
                <a:ext cx="1722329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sz="1400" dirty="0"/>
                  <a:t>2. Ausbildungsjahr</a:t>
                </a:r>
              </a:p>
            </p:txBody>
          </p:sp>
          <p:sp>
            <p:nvSpPr>
              <p:cNvPr id="62" name="Ellipse 61">
                <a:extLst>
                  <a:ext uri="{FF2B5EF4-FFF2-40B4-BE49-F238E27FC236}">
                    <a16:creationId xmlns:a16="http://schemas.microsoft.com/office/drawing/2014/main" id="{8BF932CE-5541-43C8-BB6A-ED740D0A4A4F}"/>
                  </a:ext>
                </a:extLst>
              </p:cNvPr>
              <p:cNvSpPr/>
              <p:nvPr/>
            </p:nvSpPr>
            <p:spPr>
              <a:xfrm>
                <a:off x="4312911" y="3660815"/>
                <a:ext cx="311051" cy="307764"/>
              </a:xfrm>
              <a:prstGeom prst="ellipse">
                <a:avLst/>
              </a:prstGeom>
              <a:noFill/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63" name="Ellipse 62">
                <a:extLst>
                  <a:ext uri="{FF2B5EF4-FFF2-40B4-BE49-F238E27FC236}">
                    <a16:creationId xmlns:a16="http://schemas.microsoft.com/office/drawing/2014/main" id="{06266A91-5E78-4D5D-8519-7D04C49BF73B}"/>
                  </a:ext>
                </a:extLst>
              </p:cNvPr>
              <p:cNvSpPr/>
              <p:nvPr/>
            </p:nvSpPr>
            <p:spPr>
              <a:xfrm>
                <a:off x="5978470" y="3652941"/>
                <a:ext cx="311051" cy="307764"/>
              </a:xfrm>
              <a:prstGeom prst="ellipse">
                <a:avLst/>
              </a:prstGeom>
              <a:noFill/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64" name="Ellipse 63">
                <a:extLst>
                  <a:ext uri="{FF2B5EF4-FFF2-40B4-BE49-F238E27FC236}">
                    <a16:creationId xmlns:a16="http://schemas.microsoft.com/office/drawing/2014/main" id="{DB5F3DCE-DA9B-4D05-91A2-BF9979C43B69}"/>
                  </a:ext>
                </a:extLst>
              </p:cNvPr>
              <p:cNvSpPr/>
              <p:nvPr/>
            </p:nvSpPr>
            <p:spPr>
              <a:xfrm>
                <a:off x="6850310" y="3660787"/>
                <a:ext cx="311051" cy="307764"/>
              </a:xfrm>
              <a:prstGeom prst="ellipse">
                <a:avLst/>
              </a:prstGeom>
              <a:noFill/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</p:grpSp>
      </p:grpSp>
      <p:sp>
        <p:nvSpPr>
          <p:cNvPr id="72" name="Titel 1">
            <a:extLst>
              <a:ext uri="{FF2B5EF4-FFF2-40B4-BE49-F238E27FC236}">
                <a16:creationId xmlns:a16="http://schemas.microsoft.com/office/drawing/2014/main" id="{CCF55113-9448-4F82-8DC2-93D3AD8BEC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3600" dirty="0"/>
              <a:t>Die zwei Formen der Leistungseinschätzung</a:t>
            </a:r>
          </a:p>
        </p:txBody>
      </p:sp>
    </p:spTree>
    <p:extLst>
      <p:ext uri="{BB962C8B-B14F-4D97-AF65-F5344CB8AC3E}">
        <p14:creationId xmlns:p14="http://schemas.microsoft.com/office/powerpoint/2010/main" val="2135309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0BD3E2-4D87-4D58-ACC0-037C194F4A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Leistungsbeurteilung</a:t>
            </a:r>
          </a:p>
        </p:txBody>
      </p:sp>
      <p:sp>
        <p:nvSpPr>
          <p:cNvPr id="8" name="Inhaltsplatzhalter 7">
            <a:extLst>
              <a:ext uri="{FF2B5EF4-FFF2-40B4-BE49-F238E27FC236}">
                <a16:creationId xmlns:a16="http://schemas.microsoft.com/office/drawing/2014/main" id="{624F128F-9456-4396-B38C-0D143E67A0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kann mündlich und schriftlich erfolgen</a:t>
            </a:r>
          </a:p>
          <a:p>
            <a:r>
              <a:rPr lang="de-DE" dirty="0"/>
              <a:t>ist ein interpretativer, ergebnisoffener Vorgang</a:t>
            </a:r>
          </a:p>
          <a:p>
            <a:r>
              <a:rPr lang="de-DE" dirty="0"/>
              <a:t>erfolgt auf Basis von Bezugsnormen</a:t>
            </a:r>
          </a:p>
          <a:p>
            <a:r>
              <a:rPr lang="de-DE" dirty="0"/>
              <a:t>kann folgende unterschiedliche Funktionen haben</a:t>
            </a:r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C99D156-4A0A-4C6F-B559-8BBBC1139D7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9387EA2F-69A4-4669-95C3-6EC03962C5F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de-DE" dirty="0"/>
              <a:t>Quelle: </a:t>
            </a:r>
          </a:p>
          <a:p>
            <a:r>
              <a:rPr lang="de-DE" cap="small" dirty="0"/>
              <a:t>Jürgens/Lissmann </a:t>
            </a:r>
            <a:r>
              <a:rPr lang="de-DE" dirty="0"/>
              <a:t>2015</a:t>
            </a:r>
          </a:p>
          <a:p>
            <a:endParaRPr lang="de-DE" dirty="0"/>
          </a:p>
        </p:txBody>
      </p: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292C3513-27EB-4E3C-ADE2-3E6C7FC3A76D}"/>
              </a:ext>
            </a:extLst>
          </p:cNvPr>
          <p:cNvGrpSpPr/>
          <p:nvPr/>
        </p:nvGrpSpPr>
        <p:grpSpPr>
          <a:xfrm>
            <a:off x="838200" y="4143421"/>
            <a:ext cx="10515602" cy="1589835"/>
            <a:chOff x="838200" y="4143421"/>
            <a:chExt cx="10515602" cy="1589835"/>
          </a:xfrm>
        </p:grpSpPr>
        <p:sp>
          <p:nvSpPr>
            <p:cNvPr id="10" name="Rechteck: abgerundete Ecken 9">
              <a:extLst>
                <a:ext uri="{FF2B5EF4-FFF2-40B4-BE49-F238E27FC236}">
                  <a16:creationId xmlns:a16="http://schemas.microsoft.com/office/drawing/2014/main" id="{A76F6B80-CC2E-4F61-B66E-3A836C6C1C69}"/>
                </a:ext>
              </a:extLst>
            </p:cNvPr>
            <p:cNvSpPr/>
            <p:nvPr/>
          </p:nvSpPr>
          <p:spPr>
            <a:xfrm>
              <a:off x="838200" y="4143421"/>
              <a:ext cx="4969767" cy="1584175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1"/>
              <a:r>
                <a:rPr lang="de-DE" b="1" dirty="0"/>
                <a:t>Lernrückmeldung</a:t>
              </a:r>
              <a:r>
                <a:rPr lang="de-DE" dirty="0"/>
                <a:t> im Sinne der Förderung im Lernprozess </a:t>
              </a:r>
              <a:br>
                <a:rPr lang="de-DE" dirty="0"/>
              </a:br>
              <a:r>
                <a:rPr lang="de-DE" dirty="0"/>
                <a:t>(</a:t>
              </a:r>
              <a:r>
                <a:rPr lang="de-DE" dirty="0" err="1"/>
                <a:t>assessment</a:t>
              </a:r>
              <a:r>
                <a:rPr lang="de-DE" dirty="0"/>
                <a:t> </a:t>
              </a:r>
              <a:r>
                <a:rPr lang="de-DE" i="1" dirty="0"/>
                <a:t>on</a:t>
              </a:r>
              <a:r>
                <a:rPr lang="de-DE" dirty="0"/>
                <a:t> </a:t>
              </a:r>
              <a:r>
                <a:rPr lang="de-DE" dirty="0" err="1"/>
                <a:t>learning</a:t>
              </a:r>
              <a:r>
                <a:rPr lang="de-DE" dirty="0"/>
                <a:t>), auch</a:t>
              </a:r>
            </a:p>
            <a:p>
              <a:pPr lvl="1"/>
              <a:r>
                <a:rPr lang="de-DE" b="1" dirty="0"/>
                <a:t>formative Leistungseinschätzung</a:t>
              </a:r>
            </a:p>
          </p:txBody>
        </p:sp>
        <p:sp>
          <p:nvSpPr>
            <p:cNvPr id="11" name="Rechteck: abgerundete Ecken 10">
              <a:extLst>
                <a:ext uri="{FF2B5EF4-FFF2-40B4-BE49-F238E27FC236}">
                  <a16:creationId xmlns:a16="http://schemas.microsoft.com/office/drawing/2014/main" id="{2D4070CF-B0BB-44DC-8930-98F932E1C590}"/>
                </a:ext>
              </a:extLst>
            </p:cNvPr>
            <p:cNvSpPr/>
            <p:nvPr/>
          </p:nvSpPr>
          <p:spPr>
            <a:xfrm>
              <a:off x="6384035" y="4149081"/>
              <a:ext cx="4969767" cy="1584175"/>
            </a:xfrm>
            <a:prstGeom prst="roundRect">
              <a:avLst/>
            </a:prstGeom>
            <a:ln/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1"/>
              <a:r>
                <a:rPr lang="de-DE" b="1" dirty="0"/>
                <a:t>Leistungsbeurteilung</a:t>
              </a:r>
              <a:r>
                <a:rPr lang="de-DE" dirty="0"/>
                <a:t> im Sinne einer abschließenden Bewertung </a:t>
              </a:r>
              <a:br>
                <a:rPr lang="de-DE" dirty="0"/>
              </a:br>
              <a:r>
                <a:rPr lang="de-DE" dirty="0"/>
                <a:t>(</a:t>
              </a:r>
              <a:r>
                <a:rPr lang="de-DE" dirty="0" err="1"/>
                <a:t>assessment</a:t>
              </a:r>
              <a:r>
                <a:rPr lang="de-DE" dirty="0"/>
                <a:t> </a:t>
              </a:r>
              <a:r>
                <a:rPr lang="de-DE" i="1" dirty="0" err="1"/>
                <a:t>of</a:t>
              </a:r>
              <a:r>
                <a:rPr lang="de-DE" dirty="0"/>
                <a:t> </a:t>
              </a:r>
              <a:r>
                <a:rPr lang="de-DE" dirty="0" err="1"/>
                <a:t>learning</a:t>
              </a:r>
              <a:r>
                <a:rPr lang="de-DE" dirty="0"/>
                <a:t>), auch </a:t>
              </a:r>
              <a:r>
                <a:rPr lang="de-DE" b="1" dirty="0"/>
                <a:t>summative Leistungseinschätzung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90302477"/>
      </p:ext>
    </p:extLst>
  </p:cSld>
  <p:clrMapOvr>
    <a:masterClrMapping/>
  </p:clrMapOvr>
  <p:extLst>
    <p:ext uri="{6950BFC3-D8DA-4A85-94F7-54DA5524770B}">
      <p188:commentRel xmlns:p188="http://schemas.microsoft.com/office/powerpoint/2018/8/main" xmlns="" r:id="rId2"/>
    </p:ext>
  </p:extLs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C96CC78-5000-4E94-8A38-BADB5820A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Bezugsnormen</a:t>
            </a:r>
          </a:p>
        </p:txBody>
      </p:sp>
      <p:graphicFrame>
        <p:nvGraphicFramePr>
          <p:cNvPr id="5" name="Inhaltsplatzhalter 4">
            <a:extLst>
              <a:ext uri="{FF2B5EF4-FFF2-40B4-BE49-F238E27FC236}">
                <a16:creationId xmlns:a16="http://schemas.microsoft.com/office/drawing/2014/main" id="{EE2836AD-18F6-432F-B0D4-14F14CC5A25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2400624"/>
              </p:ext>
            </p:extLst>
          </p:nvPr>
        </p:nvGraphicFramePr>
        <p:xfrm>
          <a:off x="479425" y="2414588"/>
          <a:ext cx="11088688" cy="3678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63D5F96-D487-4132-84B3-F0D77C6BAED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/>
              <a:t>Gütemaßstäbe zur Beurteilung von Leistungsergebnissen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1702CF2-D2E6-4A04-8C27-9B1C5435B8A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de-DE" dirty="0"/>
              <a:t>Quelle: </a:t>
            </a:r>
          </a:p>
          <a:p>
            <a:r>
              <a:rPr lang="de-DE" cap="small" dirty="0"/>
              <a:t>Hascher</a:t>
            </a:r>
            <a:r>
              <a:rPr lang="de-DE" dirty="0"/>
              <a:t> 2008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32970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C365DF-223C-4A4E-9C33-3151DE1D0EEA}"/>
              </a:ext>
            </a:extLst>
          </p:cNvPr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de-DE" dirty="0">
                <a:solidFill>
                  <a:schemeClr val="accent1"/>
                </a:solidFill>
              </a:rPr>
              <a:t>Formative Leistungsbeurteilung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EE407FC-44BB-45BF-ABF4-C55DA7BFDD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dient der Lernkontrolle und Rückmeldung des Lernstands</a:t>
            </a:r>
          </a:p>
          <a:p>
            <a:r>
              <a:rPr lang="de-DE" dirty="0"/>
              <a:t>ist unbenotet und hat </a:t>
            </a:r>
            <a:r>
              <a:rPr lang="de-DE" i="1" dirty="0"/>
              <a:t>keinen</a:t>
            </a:r>
            <a:r>
              <a:rPr lang="de-DE" dirty="0"/>
              <a:t> Selektionscharakter</a:t>
            </a:r>
          </a:p>
          <a:p>
            <a:r>
              <a:rPr lang="de-DE" dirty="0"/>
              <a:t>soll helfen den Lernprozess zu unterstützen, zu optimieren oder anzupassen</a:t>
            </a:r>
          </a:p>
          <a:p>
            <a:r>
              <a:rPr lang="de-DE" dirty="0"/>
              <a:t>bedeutet auch, dass die Bewertung nachvollziehbare veränderbare Aspekte und Hinweise enthält</a:t>
            </a:r>
          </a:p>
          <a:p>
            <a:r>
              <a:rPr lang="de-DE" dirty="0"/>
              <a:t>Hauptgütekriterien: Da die Beurteilung unbenotet vorgenommen wird und zur Unterstützung des Lernprozesses gedacht ist, sind hier weniger Gütekriterien als Bezugsnormen relevant.</a:t>
            </a:r>
          </a:p>
          <a:p>
            <a:r>
              <a:rPr lang="de-DE" dirty="0"/>
              <a:t>Bezugsnorm: individuelle und/oder kriteriale Bezugsnormen</a:t>
            </a:r>
          </a:p>
          <a:p>
            <a:r>
              <a:rPr lang="de-DE" dirty="0"/>
              <a:t>Beispiele: Leistungsbeurteilung nach Praxisanleitung</a:t>
            </a:r>
          </a:p>
          <a:p>
            <a:endParaRPr lang="de-DE" dirty="0"/>
          </a:p>
          <a:p>
            <a:endParaRPr lang="de-DE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B70710B8-EC20-4986-AF26-345ADEAA9A7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020975FE-5D95-4FE1-AEAA-E7571AF2132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de-DE" dirty="0"/>
              <a:t>Quellen: </a:t>
            </a:r>
            <a:br>
              <a:rPr lang="de-DE" dirty="0"/>
            </a:br>
            <a:r>
              <a:rPr lang="de-DE" cap="small" dirty="0"/>
              <a:t>Jürgens/Lissmann </a:t>
            </a:r>
            <a:r>
              <a:rPr lang="de-DE" dirty="0"/>
              <a:t>2015; </a:t>
            </a:r>
            <a:r>
              <a:rPr lang="de-DE" cap="small" dirty="0"/>
              <a:t>Sippel</a:t>
            </a:r>
            <a:r>
              <a:rPr lang="de-DE" dirty="0"/>
              <a:t> 2009</a:t>
            </a:r>
          </a:p>
          <a:p>
            <a:endParaRPr lang="de-DE" dirty="0"/>
          </a:p>
        </p:txBody>
      </p:sp>
      <p:sp>
        <p:nvSpPr>
          <p:cNvPr id="6" name="AutoShape 2" descr="data:image/svg+xml;base64,PD94bWwgdmVyc2lvbj0iMS4wIiBlbmNvZGluZz0idXRmLTgiPz48IURPQ1RZUEUgc3ZnIFBVQkxJQyAiLS8vVzNDLy9EVEQgU1ZHIDEuMS8vRU4iICJodHRwOi8vd3d3LnczLm9yZy9HcmFwaGljcy9TVkcvMS4xL0RURC9zdmcxMS5kdGQiPjxzdmcgdmVyc2lvbj0iMS4xIiBpZD0iRWJlbmVfMSIgeG1sbnM9Imh0dHA6Ly93d3cudzMub3JnLzIwMDAvc3ZnIiB4bWxuczp4bGluaz0iaHR0cDovL3d3dy53My5vcmcvMTk5OS94bGluayIgeD0iMHB4IiB5PSIwcHgiIHdpZHRoPSIxNnB4IiBoZWlnaHQ9IjE2cHgiIHZpZXdCb3g9IjAgMCAxNiAxNiIgZW5hYmxlLWJhY2tncm91bmQ9Im5ldyAwIDAgMTYgMTYiIHhtbDpzcGFjZT0icHJlc2VydmUiPjxnPjxnPjxwYXRoIGZpbGw9IiNGRkZGRkYiIGQ9Ik04LjAwMSwxNS41QzMuODY0LDE1LjUsMC41LDEyLjEzNiwwLjUsOGMwLTQuMTM1LDMuMzY1LTcuNSw3LjUwMS03LjVTMTUuNSwzLjg2NCwxNS41LDhTMTIuMTM3LDE1LjUsOC4wMDEsMTUuNXoiLz48cGF0aCBmaWxsPSIjRDUyQjFFIiBkPSJNOC4wMDEsMUMxMS44NiwxLDE1LDQuMTQxLDE1LDhzLTMuMTM5LDctNi45OTksN0M0LjE0LDE1LDEsMTEuODU5LDEsOFM0LjE0LDEsOC4wMDEsMSBNOC4wMDEsMEMzLjU4MiwwLDAsMy41ODIsMCw4czMuNTgyLDgsOC4wMDEsOEMxMi40MTgsMTYsMTYsMTIuNDE4LDE2LDhTMTIuNDE4LDAsOC4wMDEsMEw4LjAwMSwweiIvPjwvZz48cGF0aCBmaWxsPSIjRDUyQjFFIiBkPSJNNi43NDUsMTIuNTg5Yy0wLjIyNywwLjEyMi0wLjQ5NywwLjI0Ny0wLjY4NCwwLjI0N2MtMC4zMTgsMC0wLjUwMS0wLjE2NC0wLjUwMS0wLjQ1MmMwLTAuMjA3LDAuMTQtMC4zNzUsMC41OTUtMC42MjJjMS41NDktMC45MDQsMi41OTQtMi4yNzIsMi41OTQtMy43MjFjMC0wLjgyNS0wLjIyNy0xLjExOS0wLjY4MS0xLjExOWMtMC4xMzUsMC0wLjMyLDAuMjE5LTAuNjM2LDAuMjE5SDcuMTU3QzYuMTAyLDcuMTQzLDUuMzMzLDYuMjY0LDUuMzMzLDUuMjNjMC0xLjE1MiwwLjk1OC0yLjAwNiwyLjI4LTIuMDA2YzEuNzc3LDAsMy4wNTMsMS4zNzMsMy4wNTMsMy40M0MxMC42NjYsOS4yMTUsOS4yMDMsMTEuMjcsNi43NDUsMTIuNTg5Ii8+PC9nPjwvc3ZnPg">
            <a:extLst>
              <a:ext uri="{FF2B5EF4-FFF2-40B4-BE49-F238E27FC236}">
                <a16:creationId xmlns:a16="http://schemas.microsoft.com/office/drawing/2014/main" id="{8F73F09B-3B87-4839-800C-1B3FB67802F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8654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8" name="AutoShape 4" descr="data:image/svg+xml;base64,PD94bWwgdmVyc2lvbj0iMS4wIiBlbmNvZGluZz0idXRmLTgiPz48IURPQ1RZUEUgc3ZnIFBVQkxJQyAiLS8vVzNDLy9EVEQgU1ZHIDEuMS8vRU4iICJodHRwOi8vd3d3LnczLm9yZy9HcmFwaGljcy9TVkcvMS4xL0RURC9zdmcxMS5kdGQiPjxzdmcgdmVyc2lvbj0iMS4xIiBpZD0iRWJlbmVfMSIgeG1sbnM9Imh0dHA6Ly93d3cudzMub3JnLzIwMDAvc3ZnIiB4bWxuczp4bGluaz0iaHR0cDovL3d3dy53My5vcmcvMTk5OS94bGluayIgeD0iMHB4IiB5PSIwcHgiIHdpZHRoPSIxNnB4IiBoZWlnaHQ9IjE2cHgiIHZpZXdCb3g9IjAgMCAxNiAxNiIgZW5hYmxlLWJhY2tncm91bmQ9Im5ldyAwIDAgMTYgMTYiIHhtbDpzcGFjZT0icHJlc2VydmUiPjxnPjxnPjxwYXRoIGZpbGw9IiNGRkZGRkYiIGQ9Ik04LjAwMSwxNS41QzMuODY0LDE1LjUsMC41LDEyLjEzNiwwLjUsOGMwLTQuMTM1LDMuMzY1LTcuNSw3LjUwMS03LjVTMTUuNSwzLjg2NCwxNS41LDhTMTIuMTM3LDE1LjUsOC4wMDEsMTUuNXoiLz48cGF0aCBmaWxsPSIjRDUyQjFFIiBkPSJNOC4wMDEsMUMxMS44NiwxLDE1LDQuMTQxLDE1LDhzLTMuMTM5LDctNi45OTksN0M0LjE0LDE1LDEsMTEuODU5LDEsOFM0LjE0LDEsOC4wMDEsMSBNOC4wMDEsMEMzLjU4MiwwLDAsMy41ODIsMCw4czMuNTgyLDgsOC4wMDEsOEMxMi40MTgsMTYsMTYsMTIuNDE4LDE2LDhTMTIuNDE4LDAsOC4wMDEsMEw4LjAwMSwweiIvPjwvZz48cGF0aCBmaWxsPSIjRDUyQjFFIiBkPSJNNi43NDUsMTIuNTg5Yy0wLjIyNywwLjEyMi0wLjQ5NywwLjI0Ny0wLjY4NCwwLjI0N2MtMC4zMTgsMC0wLjUwMS0wLjE2NC0wLjUwMS0wLjQ1MmMwLTAuMjA3LDAuMTQtMC4zNzUsMC41OTUtMC42MjJjMS41NDktMC45MDQsMi41OTQtMi4yNzIsMi41OTQtMy43MjFjMC0wLjgyNS0wLjIyNy0xLjExOS0wLjY4MS0xLjExOWMtMC4xMzUsMC0wLjMyLDAuMjE5LTAuNjM2LDAuMjE5SDcuMTU3QzYuMTAyLDcuMTQzLDUuMzMzLDYuMjY0LDUuMzMzLDUuMjNjMC0xLjE1MiwwLjk1OC0yLjAwNiwyLjI4LTIuMDA2YzEuNzc3LDAsMy4wNTMsMS4zNzMsMy4wNTMsMy40M0MxMC42NjYsOS4yMTUsOS4yMDMsMTEuMjcsNi43NDUsMTIuNTg5Ii8+PC9nPjwvc3ZnPg">
            <a:extLst>
              <a:ext uri="{FF2B5EF4-FFF2-40B4-BE49-F238E27FC236}">
                <a16:creationId xmlns:a16="http://schemas.microsoft.com/office/drawing/2014/main" id="{69F70D53-6E1A-4440-9518-54ACB6EF41E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0178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43412532"/>
      </p:ext>
    </p:extLst>
  </p:cSld>
  <p:clrMapOvr>
    <a:masterClrMapping/>
  </p:clrMapOvr>
  <p:extLst>
    <p:ext uri="{6950BFC3-D8DA-4A85-94F7-54DA5524770B}">
      <p188:commentRel xmlns:p188="http://schemas.microsoft.com/office/powerpoint/2018/8/main" xmlns="" r:id="rId2"/>
    </p:ext>
  </p:extLs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C365DF-223C-4A4E-9C33-3151DE1D0EEA}"/>
              </a:ext>
            </a:extLst>
          </p:cNvPr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de-DE" dirty="0">
                <a:solidFill>
                  <a:schemeClr val="accent4"/>
                </a:solidFill>
              </a:rPr>
              <a:t>Summative Leistungsbeurteilung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EE407FC-44BB-45BF-ABF4-C55DA7BFDD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dient der Lernkontrolle und Bewertung</a:t>
            </a:r>
          </a:p>
          <a:p>
            <a:r>
              <a:rPr lang="de-DE" dirty="0"/>
              <a:t>ist überwiegend benotet und hat daher Selektionscharakter</a:t>
            </a:r>
          </a:p>
          <a:p>
            <a:r>
              <a:rPr lang="de-DE" dirty="0"/>
              <a:t>soll den Lernprozess unterstützen, aber auch den Lernstand festhalten</a:t>
            </a:r>
          </a:p>
          <a:p>
            <a:r>
              <a:rPr lang="de-DE" dirty="0"/>
              <a:t>meist in Form benoteter Prüfungen</a:t>
            </a:r>
          </a:p>
          <a:p>
            <a:r>
              <a:rPr lang="de-DE" dirty="0"/>
              <a:t>Hauptgütekriterien: Objektivität, Validität, Reliabilität</a:t>
            </a:r>
          </a:p>
          <a:p>
            <a:r>
              <a:rPr lang="de-DE" dirty="0"/>
              <a:t>Nebengütekriterien: Vergleichbarkeit, Fairness</a:t>
            </a:r>
          </a:p>
          <a:p>
            <a:r>
              <a:rPr lang="de-DE" dirty="0"/>
              <a:t>Bezugsnorm: kriteriale und/oder soziale Bezugsnorm</a:t>
            </a:r>
          </a:p>
          <a:p>
            <a:r>
              <a:rPr lang="de-DE" dirty="0"/>
              <a:t>Beispiele: Modulprüfung, qualifizierte Leistungseinschätzung, Zwischenprüfung, Abschlussprüfung</a:t>
            </a:r>
          </a:p>
          <a:p>
            <a:endParaRPr lang="de-DE" dirty="0"/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1B88365F-947B-454D-AC92-82FB289F676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E662B6F1-F101-4C2F-8EC0-3AF6E0E2E56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de-DE" dirty="0"/>
              <a:t>Quellen: </a:t>
            </a:r>
          </a:p>
          <a:p>
            <a:r>
              <a:rPr lang="de-DE" cap="small" dirty="0"/>
              <a:t>Jürgens/Lissmann </a:t>
            </a:r>
            <a:r>
              <a:rPr lang="de-DE" dirty="0"/>
              <a:t>2015; </a:t>
            </a:r>
            <a:r>
              <a:rPr lang="de-DE" cap="small" dirty="0"/>
              <a:t>Sippel</a:t>
            </a:r>
            <a:r>
              <a:rPr lang="de-DE" dirty="0"/>
              <a:t> 2009</a:t>
            </a:r>
          </a:p>
          <a:p>
            <a:endParaRPr lang="de-DE" dirty="0"/>
          </a:p>
        </p:txBody>
      </p:sp>
      <p:sp>
        <p:nvSpPr>
          <p:cNvPr id="6" name="AutoShape 2" descr="data:image/svg+xml;base64,PD94bWwgdmVyc2lvbj0iMS4wIiBlbmNvZGluZz0idXRmLTgiPz48IURPQ1RZUEUgc3ZnIFBVQkxJQyAiLS8vVzNDLy9EVEQgU1ZHIDEuMS8vRU4iICJodHRwOi8vd3d3LnczLm9yZy9HcmFwaGljcy9TVkcvMS4xL0RURC9zdmcxMS5kdGQiPjxzdmcgdmVyc2lvbj0iMS4xIiBpZD0iRWJlbmVfMSIgeG1sbnM9Imh0dHA6Ly93d3cudzMub3JnLzIwMDAvc3ZnIiB4bWxuczp4bGluaz0iaHR0cDovL3d3dy53My5vcmcvMTk5OS94bGluayIgeD0iMHB4IiB5PSIwcHgiIHdpZHRoPSIxNnB4IiBoZWlnaHQ9IjE2cHgiIHZpZXdCb3g9IjAgMCAxNiAxNiIgZW5hYmxlLWJhY2tncm91bmQ9Im5ldyAwIDAgMTYgMTYiIHhtbDpzcGFjZT0icHJlc2VydmUiPjxnPjxnPjxwYXRoIGZpbGw9IiNGRkZGRkYiIGQ9Ik04LjAwMSwxNS41QzMuODY0LDE1LjUsMC41LDEyLjEzNiwwLjUsOGMwLTQuMTM1LDMuMzY1LTcuNSw3LjUwMS03LjVTMTUuNSwzLjg2NCwxNS41LDhTMTIuMTM3LDE1LjUsOC4wMDEsMTUuNXoiLz48cGF0aCBmaWxsPSIjRDUyQjFFIiBkPSJNOC4wMDEsMUMxMS44NiwxLDE1LDQuMTQxLDE1LDhzLTMuMTM5LDctNi45OTksN0M0LjE0LDE1LDEsMTEuODU5LDEsOFM0LjE0LDEsOC4wMDEsMSBNOC4wMDEsMEMzLjU4MiwwLDAsMy41ODIsMCw4czMuNTgyLDgsOC4wMDEsOEMxMi40MTgsMTYsMTYsMTIuNDE4LDE2LDhTMTIuNDE4LDAsOC4wMDEsMEw4LjAwMSwweiIvPjwvZz48cGF0aCBmaWxsPSIjRDUyQjFFIiBkPSJNNi43NDUsMTIuNTg5Yy0wLjIyNywwLjEyMi0wLjQ5NywwLjI0Ny0wLjY4NCwwLjI0N2MtMC4zMTgsMC0wLjUwMS0wLjE2NC0wLjUwMS0wLjQ1MmMwLTAuMjA3LDAuMTQtMC4zNzUsMC41OTUtMC42MjJjMS41NDktMC45MDQsMi41OTQtMi4yNzIsMi41OTQtMy43MjFjMC0wLjgyNS0wLjIyNy0xLjExOS0wLjY4MS0xLjExOWMtMC4xMzUsMC0wLjMyLDAuMjE5LTAuNjM2LDAuMjE5SDcuMTU3QzYuMTAyLDcuMTQzLDUuMzMzLDYuMjY0LDUuMzMzLDUuMjNjMC0xLjE1MiwwLjk1OC0yLjAwNiwyLjI4LTIuMDA2YzEuNzc3LDAsMy4wNTMsMS4zNzMsMy4wNTMsMy40M0MxMC42NjYsOS4yMTUsOS4yMDMsMTEuMjcsNi43NDUsMTIuNTg5Ii8+PC9nPjwvc3ZnPg">
            <a:extLst>
              <a:ext uri="{FF2B5EF4-FFF2-40B4-BE49-F238E27FC236}">
                <a16:creationId xmlns:a16="http://schemas.microsoft.com/office/drawing/2014/main" id="{8F73F09B-3B87-4839-800C-1B3FB67802F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8654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8" name="AutoShape 4" descr="data:image/svg+xml;base64,PD94bWwgdmVyc2lvbj0iMS4wIiBlbmNvZGluZz0idXRmLTgiPz48IURPQ1RZUEUgc3ZnIFBVQkxJQyAiLS8vVzNDLy9EVEQgU1ZHIDEuMS8vRU4iICJodHRwOi8vd3d3LnczLm9yZy9HcmFwaGljcy9TVkcvMS4xL0RURC9zdmcxMS5kdGQiPjxzdmcgdmVyc2lvbj0iMS4xIiBpZD0iRWJlbmVfMSIgeG1sbnM9Imh0dHA6Ly93d3cudzMub3JnLzIwMDAvc3ZnIiB4bWxuczp4bGluaz0iaHR0cDovL3d3dy53My5vcmcvMTk5OS94bGluayIgeD0iMHB4IiB5PSIwcHgiIHdpZHRoPSIxNnB4IiBoZWlnaHQ9IjE2cHgiIHZpZXdCb3g9IjAgMCAxNiAxNiIgZW5hYmxlLWJhY2tncm91bmQ9Im5ldyAwIDAgMTYgMTYiIHhtbDpzcGFjZT0icHJlc2VydmUiPjxnPjxnPjxwYXRoIGZpbGw9IiNGRkZGRkYiIGQ9Ik04LjAwMSwxNS41QzMuODY0LDE1LjUsMC41LDEyLjEzNiwwLjUsOGMwLTQuMTM1LDMuMzY1LTcuNSw3LjUwMS03LjVTMTUuNSwzLjg2NCwxNS41LDhTMTIuMTM3LDE1LjUsOC4wMDEsMTUuNXoiLz48cGF0aCBmaWxsPSIjRDUyQjFFIiBkPSJNOC4wMDEsMUMxMS44NiwxLDE1LDQuMTQxLDE1LDhzLTMuMTM5LDctNi45OTksN0M0LjE0LDE1LDEsMTEuODU5LDEsOFM0LjE0LDEsOC4wMDEsMSBNOC4wMDEsMEMzLjU4MiwwLDAsMy41ODIsMCw4czMuNTgyLDgsOC4wMDEsOEMxMi40MTgsMTYsMTYsMTIuNDE4LDE2LDhTMTIuNDE4LDAsOC4wMDEsMEw4LjAwMSwweiIvPjwvZz48cGF0aCBmaWxsPSIjRDUyQjFFIiBkPSJNNi43NDUsMTIuNTg5Yy0wLjIyNywwLjEyMi0wLjQ5NywwLjI0Ny0wLjY4NCwwLjI0N2MtMC4zMTgsMC0wLjUwMS0wLjE2NC0wLjUwMS0wLjQ1MmMwLTAuMjA3LDAuMTQtMC4zNzUsMC41OTUtMC42MjJjMS41NDktMC45MDQsMi41OTQtMi4yNzIsMi41OTQtMy43MjFjMC0wLjgyNS0wLjIyNy0xLjExOS0wLjY4MS0xLjExOWMtMC4xMzUsMC0wLjMyLDAuMjE5LTAuNjM2LDAuMjE5SDcuMTU3QzYuMTAyLDcuMTQzLDUuMzMzLDYuMjY0LDUuMzMzLDUuMjNjMC0xLjE1MiwwLjk1OC0yLjAwNiwyLjI4LTIuMDA2YzEuNzc3LDAsMy4wNTMsMS4zNzMsMy4wNTMsMy40M0MxMC42NjYsOS4yMTUsOS4yMDMsMTEuMjcsNi43NDUsMTIuNTg5Ii8+PC9nPjwvc3ZnPg">
            <a:extLst>
              <a:ext uri="{FF2B5EF4-FFF2-40B4-BE49-F238E27FC236}">
                <a16:creationId xmlns:a16="http://schemas.microsoft.com/office/drawing/2014/main" id="{69F70D53-6E1A-4440-9518-54ACB6EF41E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0178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078438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C77531-B265-48D5-BBBC-97812ECFA5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Vergleich formativer und summativer Leistungsbeurteilung</a:t>
            </a:r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2476B491-0DD0-4176-AFC9-CBB80208F29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de-DE" dirty="0"/>
              <a:t>Quelle: </a:t>
            </a:r>
          </a:p>
          <a:p>
            <a:r>
              <a:rPr lang="de-DE" cap="small" dirty="0" err="1"/>
              <a:t>Hösch</a:t>
            </a:r>
            <a:r>
              <a:rPr lang="de-DE" cap="small" dirty="0"/>
              <a:t> </a:t>
            </a:r>
            <a:r>
              <a:rPr lang="de-DE" dirty="0"/>
              <a:t>u.a. 2017</a:t>
            </a:r>
          </a:p>
          <a:p>
            <a:endParaRPr lang="de-DE" dirty="0"/>
          </a:p>
        </p:txBody>
      </p:sp>
      <p:graphicFrame>
        <p:nvGraphicFramePr>
          <p:cNvPr id="8" name="Tabelle 7">
            <a:extLst>
              <a:ext uri="{FF2B5EF4-FFF2-40B4-BE49-F238E27FC236}">
                <a16:creationId xmlns:a16="http://schemas.microsoft.com/office/drawing/2014/main" id="{82B6C34D-7FFE-41EF-96CF-C2BD84E392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9763416"/>
              </p:ext>
            </p:extLst>
          </p:nvPr>
        </p:nvGraphicFramePr>
        <p:xfrm>
          <a:off x="479375" y="2355674"/>
          <a:ext cx="11089233" cy="367857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57119">
                  <a:extLst>
                    <a:ext uri="{9D8B030D-6E8A-4147-A177-3AD203B41FA5}">
                      <a16:colId xmlns:a16="http://schemas.microsoft.com/office/drawing/2014/main" val="1617020553"/>
                    </a:ext>
                  </a:extLst>
                </a:gridCol>
                <a:gridCol w="4214660">
                  <a:extLst>
                    <a:ext uri="{9D8B030D-6E8A-4147-A177-3AD203B41FA5}">
                      <a16:colId xmlns:a16="http://schemas.microsoft.com/office/drawing/2014/main" val="2230881299"/>
                    </a:ext>
                  </a:extLst>
                </a:gridCol>
                <a:gridCol w="5017454">
                  <a:extLst>
                    <a:ext uri="{9D8B030D-6E8A-4147-A177-3AD203B41FA5}">
                      <a16:colId xmlns:a16="http://schemas.microsoft.com/office/drawing/2014/main" val="2136905798"/>
                    </a:ext>
                  </a:extLst>
                </a:gridCol>
              </a:tblGrid>
              <a:tr h="493891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summativ</a:t>
                      </a: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formativ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92318354"/>
                  </a:ext>
                </a:extLst>
              </a:tr>
              <a:tr h="756762"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chemeClr val="tx1"/>
                          </a:solidFill>
                        </a:rPr>
                        <a:t>Funktion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Zuweisung (Selektion, Berechtigung)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Orientierung, Lernimpuls, Lernmotivation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4090835"/>
                  </a:ext>
                </a:extLst>
              </a:tr>
              <a:tr h="756762"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chemeClr val="tx1"/>
                          </a:solidFill>
                        </a:rPr>
                        <a:t>Ausrichtung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ergebnisorientiert, abschließend, retrospektiv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prozessorientiert, begleitend, impulsgebend, antizipierend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1258897"/>
                  </a:ext>
                </a:extLst>
              </a:tr>
              <a:tr h="829429"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chemeClr val="tx1"/>
                          </a:solidFill>
                        </a:rPr>
                        <a:t>Zeitpunkt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Rückmeldung zu unterschiedlichen Zeitpunkten während oder am Ende einer Lerneinheit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Rückmeldung kontinuierlich während des Lernprozesses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6750492"/>
                  </a:ext>
                </a:extLst>
              </a:tr>
              <a:tr h="756762"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chemeClr val="tx1"/>
                          </a:solidFill>
                        </a:rPr>
                        <a:t>Bezugsnormen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kriteriale und/oder soziale Bezugsnorm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individuelle und/oder kriteriale Bezugsnorm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13683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12772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1C1C90-88CA-4132-8A67-D30BA057C0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Quellen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60BBEEF-B803-4F09-96F7-07FB143F94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de-DE" sz="1400" cap="small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Fachkommission nach § 53 Pflegeberufegesetz: </a:t>
            </a:r>
            <a:r>
              <a:rPr lang="de-DE" sz="1400" dirty="0"/>
              <a:t>Rahmenpläne der Fachkommission nach § 53 PflBG. 2. überarbeitete Aufl. Bonn 2020. URL: </a:t>
            </a:r>
            <a:r>
              <a:rPr lang="de-DE" sz="1400" dirty="0">
                <a:hlinkClick r:id="rId2"/>
              </a:rPr>
              <a:t>https://www.bibb.de/dokumente/pdf/AB26_Rahmenausbildungsplaene_aktualisiert_11-2023.pdf</a:t>
            </a:r>
            <a:r>
              <a:rPr lang="de-DE" sz="1400" dirty="0"/>
              <a:t> (Stand: 10.06.2024)</a:t>
            </a:r>
          </a:p>
          <a:p>
            <a:pPr marL="0" indent="0">
              <a:buNone/>
            </a:pPr>
            <a:r>
              <a:rPr lang="de-DE" sz="1400" cap="small" dirty="0">
                <a:latin typeface="Arial" panose="020B0604020202020204" pitchFamily="34" charset="0"/>
                <a:cs typeface="Times New Roman" panose="02020603050405020304" pitchFamily="18" charset="0"/>
              </a:rPr>
              <a:t>Hascher</a:t>
            </a:r>
            <a:r>
              <a:rPr lang="de-DE" sz="1400" dirty="0"/>
              <a:t>, Tina: Diagnostische Kompetenz im Lehrerberuf. In: </a:t>
            </a:r>
            <a:r>
              <a:rPr lang="de-DE" sz="1400" cap="small" dirty="0" err="1">
                <a:latin typeface="Arial" panose="020B0604020202020204" pitchFamily="34" charset="0"/>
                <a:cs typeface="Times New Roman" panose="02020603050405020304" pitchFamily="18" charset="0"/>
              </a:rPr>
              <a:t>Kraler</a:t>
            </a:r>
            <a:r>
              <a:rPr lang="de-DE" sz="1400" dirty="0"/>
              <a:t>, Christian; </a:t>
            </a:r>
            <a:r>
              <a:rPr lang="de-DE" sz="1400" cap="small" dirty="0" err="1">
                <a:latin typeface="Arial" panose="020B0604020202020204" pitchFamily="34" charset="0"/>
                <a:cs typeface="Times New Roman" panose="02020603050405020304" pitchFamily="18" charset="0"/>
              </a:rPr>
              <a:t>Schratz</a:t>
            </a:r>
            <a:r>
              <a:rPr lang="de-DE" sz="1400" dirty="0"/>
              <a:t>, Michael (Hrsg.): Wissen erwerben, Kompetenzen entwickeln. Modelle zur kompetenzorientierten Lehrerbildung. Münster 2008, S. 71–86</a:t>
            </a:r>
          </a:p>
          <a:p>
            <a:pPr marL="0" indent="0">
              <a:buNone/>
            </a:pPr>
            <a:r>
              <a:rPr lang="de-DE" sz="1400" cap="small" dirty="0" err="1">
                <a:latin typeface="Arial" panose="020B0604020202020204" pitchFamily="34" charset="0"/>
                <a:cs typeface="Times New Roman" panose="02020603050405020304" pitchFamily="18" charset="0"/>
              </a:rPr>
              <a:t>Hösch</a:t>
            </a:r>
            <a:r>
              <a:rPr lang="de-DE" sz="1400" dirty="0"/>
              <a:t>, Kerstin; </a:t>
            </a:r>
            <a:r>
              <a:rPr lang="de-DE" sz="1400" cap="small" dirty="0" err="1">
                <a:latin typeface="Arial" panose="020B0604020202020204" pitchFamily="34" charset="0"/>
                <a:cs typeface="Times New Roman" panose="02020603050405020304" pitchFamily="18" charset="0"/>
              </a:rPr>
              <a:t>Reip</a:t>
            </a:r>
            <a:r>
              <a:rPr lang="de-DE" sz="1400" dirty="0"/>
              <a:t>, Stefan; </a:t>
            </a:r>
            <a:r>
              <a:rPr lang="de-DE" sz="1400" cap="small" dirty="0">
                <a:latin typeface="Arial" panose="020B0604020202020204" pitchFamily="34" charset="0"/>
                <a:cs typeface="Times New Roman" panose="02020603050405020304" pitchFamily="18" charset="0"/>
              </a:rPr>
              <a:t>Klein</a:t>
            </a:r>
            <a:r>
              <a:rPr lang="de-DE" sz="1400" dirty="0"/>
              <a:t>, Günter; </a:t>
            </a:r>
            <a:r>
              <a:rPr lang="de-DE" sz="1400" cap="small" dirty="0">
                <a:latin typeface="Arial" panose="020B0604020202020204" pitchFamily="34" charset="0"/>
                <a:cs typeface="Times New Roman" panose="02020603050405020304" pitchFamily="18" charset="0"/>
              </a:rPr>
              <a:t>Jetter</a:t>
            </a:r>
            <a:r>
              <a:rPr lang="de-DE" sz="1400" dirty="0"/>
              <a:t>, Andreas: Leistungsfeststellung, Leistungsbeurteilung und Leistungsrückmeldung an Gemeinschaftsschulen. Landesinstitut für Schulentwicklung, Ministerium für Kultus, Jugend und Sport Baden-Württemberg 2016. URL: </a:t>
            </a:r>
            <a:r>
              <a:rPr lang="de-DE" sz="1400" dirty="0">
                <a:hlinkClick r:id="rId3"/>
              </a:rPr>
              <a:t>https://km.baden-wuerttemberg.de/fileadmin/redaktion/m-km/intern/PDF/Publikationen/Gemeinschaftsschule/2017_Leistungsfeststellung__</a:t>
            </a:r>
            <a:br>
              <a:rPr lang="de-DE" sz="1400" dirty="0">
                <a:hlinkClick r:id="rId3"/>
              </a:rPr>
            </a:br>
            <a:r>
              <a:rPr lang="de-DE" sz="1400" dirty="0">
                <a:hlinkClick r:id="rId3"/>
              </a:rPr>
              <a:t>Leistungsbeurteilung_und_Leistungsr%C3%BCckmeldung__an_Gemeinschaftsschulen.pdf</a:t>
            </a:r>
            <a:r>
              <a:rPr lang="de-DE" sz="1400" dirty="0"/>
              <a:t> (Stand: 10.06.2024)</a:t>
            </a:r>
          </a:p>
          <a:p>
            <a:pPr marL="0" indent="0">
              <a:buNone/>
            </a:pPr>
            <a:r>
              <a:rPr lang="de-DE" sz="1400" cap="small" dirty="0"/>
              <a:t>Jürgens</a:t>
            </a:r>
            <a:r>
              <a:rPr lang="de-DE" sz="1400" dirty="0"/>
              <a:t>, Eiko; </a:t>
            </a:r>
            <a:r>
              <a:rPr lang="de-DE" sz="1400" cap="small" dirty="0"/>
              <a:t>Lissmann</a:t>
            </a:r>
            <a:r>
              <a:rPr lang="de-DE" sz="1400" dirty="0"/>
              <a:t>, Urban: Pädagogische Diagnostik. Grundlagen und Methoden der Leistungsbeurteilung in der Schule. Weinheim 2015</a:t>
            </a:r>
          </a:p>
          <a:p>
            <a:pPr marL="0" indent="0">
              <a:buNone/>
            </a:pPr>
            <a:r>
              <a:rPr lang="de-DE" sz="1400" cap="small" dirty="0"/>
              <a:t>Rheinberg</a:t>
            </a:r>
            <a:r>
              <a:rPr lang="de-DE" sz="1400" dirty="0"/>
              <a:t>, Falko; </a:t>
            </a:r>
            <a:r>
              <a:rPr lang="de-DE" sz="1400" cap="small" dirty="0"/>
              <a:t>Fries</a:t>
            </a:r>
            <a:r>
              <a:rPr lang="de-DE" sz="1400" dirty="0"/>
              <a:t>, Stefan: Bezugsnormorientierung. In: </a:t>
            </a:r>
            <a:r>
              <a:rPr lang="de-DE" sz="1400" cap="small" dirty="0"/>
              <a:t>Rost</a:t>
            </a:r>
            <a:r>
              <a:rPr lang="de-DE" sz="1400" dirty="0"/>
              <a:t>, Detlef H.; </a:t>
            </a:r>
            <a:r>
              <a:rPr lang="de-DE" sz="1400" cap="small" dirty="0" err="1"/>
              <a:t>Sparfeldt</a:t>
            </a:r>
            <a:r>
              <a:rPr lang="de-DE" sz="1400" dirty="0"/>
              <a:t>, Jörn R.; </a:t>
            </a:r>
            <a:r>
              <a:rPr lang="de-DE" sz="1400" cap="small" dirty="0"/>
              <a:t>Buch</a:t>
            </a:r>
            <a:r>
              <a:rPr lang="de-DE" sz="1400" dirty="0"/>
              <a:t>, Susanne R. (Hrsg.): Handwörterbuch Pädagogische Psychologie. 5. überarbeitete und erweiterte Aufl. Weinheim 2018, S. 56–63</a:t>
            </a:r>
          </a:p>
          <a:p>
            <a:pPr marL="0" indent="0">
              <a:buNone/>
            </a:pPr>
            <a:r>
              <a:rPr lang="de-DE" sz="1400" cap="small" dirty="0"/>
              <a:t>Sippel</a:t>
            </a:r>
            <a:r>
              <a:rPr lang="de-DE" sz="1400" dirty="0"/>
              <a:t>, Silvia: Zur Relevanz von Assessment-Feedback in der Hochschullehre. In: Zeitschrift für Hochschulentwicklung 4 (2009) 1, S. 1–22</a:t>
            </a:r>
          </a:p>
          <a:p>
            <a:pPr marL="0" indent="0">
              <a:buNone/>
            </a:pPr>
            <a:endParaRPr lang="de-DE" sz="1400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45A27633-BDBA-4296-A2E1-DC159DFDA71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44833541"/>
      </p:ext>
    </p:extLst>
  </p:cSld>
  <p:clrMapOvr>
    <a:masterClrMapping/>
  </p:clrMapOvr>
  <p:extLst>
    <p:ext uri="{6950BFC3-D8DA-4A85-94F7-54DA5524770B}">
      <p188:commentRel xmlns:p188="http://schemas.microsoft.com/office/powerpoint/2018/8/main" xmlns="" r:id="rId4"/>
    </p:ext>
  </p:extLst>
</p:sld>
</file>

<file path=ppt/theme/theme1.xml><?xml version="1.0" encoding="utf-8"?>
<a:theme xmlns:a="http://schemas.openxmlformats.org/drawingml/2006/main" name="Universität Bremen (mit bis zu 2 weiteren Logos)">
  <a:themeElements>
    <a:clrScheme name="HOPA">
      <a:dk1>
        <a:sysClr val="windowText" lastClr="000000"/>
      </a:dk1>
      <a:lt1>
        <a:sysClr val="window" lastClr="FFFFFF"/>
      </a:lt1>
      <a:dk2>
        <a:srgbClr val="7F7F7F"/>
      </a:dk2>
      <a:lt2>
        <a:srgbClr val="D8D8D8"/>
      </a:lt2>
      <a:accent1>
        <a:srgbClr val="95C11F"/>
      </a:accent1>
      <a:accent2>
        <a:srgbClr val="B9D36C"/>
      </a:accent2>
      <a:accent3>
        <a:srgbClr val="CFE09B"/>
      </a:accent3>
      <a:accent4>
        <a:srgbClr val="003369"/>
      </a:accent4>
      <a:accent5>
        <a:srgbClr val="0069B4"/>
      </a:accent5>
      <a:accent6>
        <a:srgbClr val="4F8FCC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</a:spPr>
      <a:bodyPr rtlCol="0" anchor="ctr"/>
      <a:lstStyle>
        <a:defPPr algn="ctr">
          <a:defRPr sz="16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 algn="l">
          <a:defRPr sz="1600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UHB_PowerPoint.potx" id="{4DF2F6EB-DDCD-494F-BB02-C322A6EC2FDC}" vid="{B4C9157D-7150-4EC7-9140-E0C86EC67749}"/>
    </a:ext>
  </a:extLst>
</a:theme>
</file>

<file path=ppt/theme/theme2.xml><?xml version="1.0" encoding="utf-8"?>
<a:theme xmlns:a="http://schemas.openxmlformats.org/drawingml/2006/main" name="1_Universität Bremen (mit bis zu 2 weiteren Logos)">
  <a:themeElements>
    <a:clrScheme name="HOPA">
      <a:dk1>
        <a:sysClr val="windowText" lastClr="000000"/>
      </a:dk1>
      <a:lt1>
        <a:sysClr val="window" lastClr="FFFFFF"/>
      </a:lt1>
      <a:dk2>
        <a:srgbClr val="7F7F7F"/>
      </a:dk2>
      <a:lt2>
        <a:srgbClr val="D8D8D8"/>
      </a:lt2>
      <a:accent1>
        <a:srgbClr val="95C11F"/>
      </a:accent1>
      <a:accent2>
        <a:srgbClr val="B9D36C"/>
      </a:accent2>
      <a:accent3>
        <a:srgbClr val="CFE09B"/>
      </a:accent3>
      <a:accent4>
        <a:srgbClr val="003369"/>
      </a:accent4>
      <a:accent5>
        <a:srgbClr val="0069B4"/>
      </a:accent5>
      <a:accent6>
        <a:srgbClr val="4F8FCC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</a:spPr>
      <a:bodyPr rtlCol="0" anchor="ctr"/>
      <a:lstStyle>
        <a:defPPr algn="ctr">
          <a:defRPr sz="16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 algn="l">
          <a:defRPr sz="1600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UHB_PowerPoint.potx" id="{4DF2F6EB-DDCD-494F-BB02-C322A6EC2FDC}" vid="{B4C9157D-7150-4EC7-9140-E0C86EC67749}"/>
    </a:ext>
  </a:extLst>
</a:theme>
</file>

<file path=ppt/theme/theme3.xml><?xml version="1.0" encoding="utf-8"?>
<a:theme xmlns:a="http://schemas.openxmlformats.org/drawingml/2006/main" name="Office">
  <a:themeElements>
    <a:clrScheme name="Benutzerdefiniert 105">
      <a:dk1>
        <a:sysClr val="windowText" lastClr="000000"/>
      </a:dk1>
      <a:lt1>
        <a:sysClr val="window" lastClr="FFFFFF"/>
      </a:lt1>
      <a:dk2>
        <a:srgbClr val="7F7F7F"/>
      </a:dk2>
      <a:lt2>
        <a:srgbClr val="D8D8D8"/>
      </a:lt2>
      <a:accent1>
        <a:srgbClr val="872746"/>
      </a:accent1>
      <a:accent2>
        <a:srgbClr val="D51130"/>
      </a:accent2>
      <a:accent3>
        <a:srgbClr val="DE9BA7"/>
      </a:accent3>
      <a:accent4>
        <a:srgbClr val="1C356B"/>
      </a:accent4>
      <a:accent5>
        <a:srgbClr val="0D68B0"/>
      </a:accent5>
      <a:accent6>
        <a:srgbClr val="95B3DF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">
  <a:themeElements>
    <a:clrScheme name="Benutzerdefiniert 105">
      <a:dk1>
        <a:sysClr val="windowText" lastClr="000000"/>
      </a:dk1>
      <a:lt1>
        <a:sysClr val="window" lastClr="FFFFFF"/>
      </a:lt1>
      <a:dk2>
        <a:srgbClr val="7F7F7F"/>
      </a:dk2>
      <a:lt2>
        <a:srgbClr val="D8D8D8"/>
      </a:lt2>
      <a:accent1>
        <a:srgbClr val="872746"/>
      </a:accent1>
      <a:accent2>
        <a:srgbClr val="D51130"/>
      </a:accent2>
      <a:accent3>
        <a:srgbClr val="DE9BA7"/>
      </a:accent3>
      <a:accent4>
        <a:srgbClr val="1C356B"/>
      </a:accent4>
      <a:accent5>
        <a:srgbClr val="0D68B0"/>
      </a:accent5>
      <a:accent6>
        <a:srgbClr val="95B3DF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717</Words>
  <Application>Microsoft Office PowerPoint</Application>
  <PresentationFormat>Breitbild</PresentationFormat>
  <Paragraphs>76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8</vt:i4>
      </vt:variant>
    </vt:vector>
  </HeadingPairs>
  <TitlesOfParts>
    <vt:vector size="14" baseType="lpstr">
      <vt:lpstr>Arial</vt:lpstr>
      <vt:lpstr>Calibri</vt:lpstr>
      <vt:lpstr>Times New Roman</vt:lpstr>
      <vt:lpstr>Wingdings 3</vt:lpstr>
      <vt:lpstr>Universität Bremen (mit bis zu 2 weiteren Logos)</vt:lpstr>
      <vt:lpstr>1_Universität Bremen (mit bis zu 2 weiteren Logos)</vt:lpstr>
      <vt:lpstr>Leistungseinschätzung zwischen Fördern und Bewerten</vt:lpstr>
      <vt:lpstr>Die zwei Formen der Leistungseinschätzung</vt:lpstr>
      <vt:lpstr>Leistungsbeurteilung</vt:lpstr>
      <vt:lpstr>Bezugsnormen</vt:lpstr>
      <vt:lpstr>Formative Leistungsbeurteilung</vt:lpstr>
      <vt:lpstr>Summative Leistungsbeurteilung</vt:lpstr>
      <vt:lpstr>Vergleich formativer und summativer Leistungsbeurteilung</vt:lpstr>
      <vt:lpstr>Quellen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Leistungseinschätzung zwischen fördern und bewerten</dc:title>
  <dc:creator>Katja Müllenmeister</dc:creator>
  <cp:lastModifiedBy>Sommerhage, Linda</cp:lastModifiedBy>
  <cp:revision>9</cp:revision>
  <dcterms:created xsi:type="dcterms:W3CDTF">2021-01-08T13:32:24Z</dcterms:created>
  <dcterms:modified xsi:type="dcterms:W3CDTF">2025-03-27T08:15:08Z</dcterms:modified>
</cp:coreProperties>
</file>