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1430000" cy="10693400"/>
  <p:notesSz cx="114300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264" y="-3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 b="0" i="0">
                <a:solidFill>
                  <a:srgbClr val="141F3E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350" b="0" i="0">
                <a:solidFill>
                  <a:srgbClr val="141F3E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9047" y="1055624"/>
            <a:ext cx="8604250" cy="10693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0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5266" y="3466573"/>
            <a:ext cx="5913120" cy="2741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 b="0" i="0">
                <a:solidFill>
                  <a:srgbClr val="141F3E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37376" y="9903163"/>
            <a:ext cx="177799" cy="2007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50" dirty="0"/>
              <a:t>‹Nr.›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1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hyperlink" Target="https://gamma.app/?utm_source=made-with-gamma" TargetMode="External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9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.png"/><Relationship Id="rId4" Type="http://schemas.openxmlformats.org/officeDocument/2006/relationships/hyperlink" Target="https://gamma.app/?utm_source=made-with-gamma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6.jp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1.png"/><Relationship Id="rId2" Type="http://schemas.openxmlformats.org/officeDocument/2006/relationships/image" Target="../media/image42.png"/><Relationship Id="rId16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gamma.app/?utm_source=made-with-gamma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6" Type="http://schemas.openxmlformats.org/officeDocument/2006/relationships/image" Target="../media/image7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59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hyperlink" Target="https://gamma.app/?utm_source=made-with-gamma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hyperlink" Target="https://gamma.app/?utm_source=made-with-gamma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5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82.jpg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1.png"/><Relationship Id="rId7" Type="http://schemas.openxmlformats.org/officeDocument/2006/relationships/image" Target="../media/image88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6.pn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1.png"/><Relationship Id="rId4" Type="http://schemas.openxmlformats.org/officeDocument/2006/relationships/hyperlink" Target="https://gamma.app/?utm_source=made-with-gamma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xample.com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gamma.app/?utm_source=made-with-gamma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hyperlink" Target="https://refhunter.org/research_support/rechercheschritte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6950" y="989330"/>
            <a:ext cx="5585460" cy="8829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Einleitende Fallbeschreibung: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Überarbeitung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10" dirty="0">
                <a:latin typeface="Arial"/>
                <a:cs typeface="Arial"/>
              </a:rPr>
              <a:t> Marketingstrategie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95800"/>
              </a:lnSpc>
              <a:spcBef>
                <a:spcPts val="3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sieht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sinkenden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Zahl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konfrontiert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strategische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Überarbeitung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ihrer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Attraktivität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Angebote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steigern.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Präsenz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sozialen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Medien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intensiviert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Reichweite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erhöhen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Zielgruppen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anzusprechen.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Vorhabens </a:t>
            </a:r>
            <a:r>
              <a:rPr sz="1100" dirty="0">
                <a:latin typeface="Arial"/>
                <a:cs typeface="Arial"/>
              </a:rPr>
              <a:t>wurde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Modul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„Digitalisierung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220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initiiert,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dessen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gestärkt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innovative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Ansätze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Bildungsbereich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erarbeitet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300"/>
              </a:lnSpc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ct val="95800"/>
              </a:lnSpc>
              <a:spcBef>
                <a:spcPts val="35"/>
              </a:spcBef>
            </a:pPr>
            <a:r>
              <a:rPr sz="1100" dirty="0">
                <a:latin typeface="Arial"/>
                <a:cs typeface="Arial"/>
              </a:rPr>
              <a:t>Eine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engagierte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Lehrerin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startet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Projekt,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Marketingziele </a:t>
            </a:r>
            <a:r>
              <a:rPr sz="1100" dirty="0">
                <a:latin typeface="Arial"/>
                <a:cs typeface="Arial"/>
              </a:rPr>
              <a:t>mithilfe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Konzepte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unterstützen.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bildet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Konsortium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aus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kleinen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Strategien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entwickeln.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Schwerpunkt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Nutzung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Kommunikationsformen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effektiven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Zusammenarbeit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Erarbeitung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relevanter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Schulkommunikation.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95800"/>
              </a:lnSpc>
              <a:spcBef>
                <a:spcPts val="3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trifft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internen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Besprechungen,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hybridem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Format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(ein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Ort,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schaltet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hinzu)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als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Videokonferenz-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abgehalten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Form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optimieren,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Anschaffung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„Meeting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Owl“,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 </a:t>
            </a:r>
            <a:r>
              <a:rPr sz="1100" dirty="0">
                <a:latin typeface="Arial"/>
                <a:cs typeface="Arial"/>
              </a:rPr>
              <a:t>speziell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Besprechungen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Kamera,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nachgedacht.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Alle </a:t>
            </a:r>
            <a:r>
              <a:rPr sz="1100" dirty="0">
                <a:latin typeface="Arial"/>
                <a:cs typeface="Arial"/>
              </a:rPr>
              <a:t>Besprechungen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Projektteilnehmenden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dokumentiert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Ergebnisse </a:t>
            </a:r>
            <a:r>
              <a:rPr sz="1100" dirty="0">
                <a:latin typeface="Arial"/>
                <a:cs typeface="Arial"/>
              </a:rPr>
              <a:t>in Form von </a:t>
            </a:r>
            <a:r>
              <a:rPr sz="1100" spc="-10" dirty="0">
                <a:latin typeface="Arial"/>
                <a:cs typeface="Arial"/>
              </a:rPr>
              <a:t>Präsentationen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vorgestellt.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sz="1100" b="1" spc="-10" dirty="0">
                <a:latin typeface="Arial"/>
                <a:cs typeface="Arial"/>
              </a:rPr>
              <a:t>Herausforderung: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ts val="127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verfügt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PC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noch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Tablet,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was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Teilnahme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Meetings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erheblich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erschwert.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Dringlichkeit,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Lösung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Zugang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finden,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besprochen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 Möglichkeiten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eruiert,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entsprechende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Hardware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Verfügung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stellen.</a:t>
            </a:r>
            <a:r>
              <a:rPr sz="1100" spc="3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beschließt,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Fördermöglichkeiten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Unterstützungsangeboten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recherchieren.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Recherche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Beobachtungen: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95900"/>
              </a:lnSpc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umfassende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r</a:t>
            </a:r>
            <a:r>
              <a:rPr sz="1100" dirty="0">
                <a:latin typeface="Arial"/>
                <a:cs typeface="Arial"/>
              </a:rPr>
              <a:t>echerche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erforderlichen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Pflegeberuf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Funktionalität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„Meeting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Owl“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informieren.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fällt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plötzlich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vermehrt </a:t>
            </a:r>
            <a:r>
              <a:rPr sz="1100" dirty="0">
                <a:latin typeface="Arial"/>
                <a:cs typeface="Arial"/>
              </a:rPr>
              <a:t>personalisierte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Werbeanzeigen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ähnliche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Produkte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eingeblendet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obwohl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ursprünglich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ganz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suchte.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Anzeigen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erscheinen insbesondere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herkömmliche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Suchmaschinen.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Gegensatz</a:t>
            </a:r>
            <a:r>
              <a:rPr sz="1100" spc="-20" dirty="0">
                <a:latin typeface="Arial"/>
                <a:cs typeface="Arial"/>
              </a:rPr>
              <a:t> dazu </a:t>
            </a:r>
            <a:r>
              <a:rPr sz="1100" dirty="0">
                <a:latin typeface="Arial"/>
                <a:cs typeface="Arial"/>
              </a:rPr>
              <a:t>treten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Recherche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wissenschaftlichen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Datenbanken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keinerlei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Werbeanzeigen</a:t>
            </a:r>
            <a:r>
              <a:rPr sz="1100" spc="-20" dirty="0">
                <a:latin typeface="Arial"/>
                <a:cs typeface="Arial"/>
              </a:rPr>
              <a:t> auf, </a:t>
            </a:r>
            <a:r>
              <a:rPr sz="1100" dirty="0">
                <a:latin typeface="Arial"/>
                <a:cs typeface="Arial"/>
              </a:rPr>
              <a:t>was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Fragen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Weise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Datennutzung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Personalisierung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aufwirft.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sz="1100" b="1" spc="-10" dirty="0">
                <a:latin typeface="Arial"/>
                <a:cs typeface="Arial"/>
              </a:rPr>
              <a:t>Abschlusspräsentation: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ts val="127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hält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Konsortium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Abschlusspräsentation</a:t>
            </a:r>
            <a:r>
              <a:rPr sz="1100" dirty="0">
                <a:latin typeface="Arial"/>
                <a:cs typeface="Arial"/>
              </a:rPr>
              <a:t> vor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gesamten </a:t>
            </a:r>
            <a:r>
              <a:rPr sz="1100" dirty="0">
                <a:latin typeface="Arial"/>
                <a:cs typeface="Arial"/>
              </a:rPr>
              <a:t>Klasse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Schulleitung.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erarbeiteten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Strategien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vorgestellt,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Herausforderungen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Lernerfahrungen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Fall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Erstellung</a:t>
            </a:r>
            <a:r>
              <a:rPr spc="13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Bearbeitung</a:t>
            </a:r>
            <a:r>
              <a:rPr spc="1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0" dirty="0">
                <a:solidFill>
                  <a:srgbClr val="3E3BCF"/>
                </a:solidFill>
                <a:latin typeface="Book Antiqua"/>
                <a:cs typeface="Book Antiqua"/>
              </a:rPr>
              <a:t>von </a:t>
            </a:r>
            <a:r>
              <a:rPr spc="270" dirty="0">
                <a:solidFill>
                  <a:srgbClr val="3E3BCF"/>
                </a:solidFill>
                <a:latin typeface="Book Antiqua"/>
                <a:cs typeface="Book Antiqua"/>
              </a:rPr>
              <a:t>Diagrammen</a:t>
            </a:r>
            <a:r>
              <a:rPr spc="1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6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digitalen</a:t>
            </a:r>
            <a:r>
              <a:rPr spc="1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Formularen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9047" y="2552192"/>
            <a:ext cx="4349750" cy="262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99185">
              <a:lnSpc>
                <a:spcPct val="105200"/>
              </a:lnSpc>
              <a:spcBef>
                <a:spcPts val="100"/>
              </a:spcBef>
            </a:pPr>
            <a:r>
              <a:rPr sz="1650" spc="100" dirty="0">
                <a:solidFill>
                  <a:srgbClr val="3E3BCF"/>
                </a:solidFill>
                <a:latin typeface="Book Antiqua"/>
                <a:cs typeface="Book Antiqua"/>
              </a:rPr>
              <a:t>Erstell</a:t>
            </a:r>
            <a:r>
              <a:rPr lang="de-DE" sz="1650" spc="100" dirty="0" err="1">
                <a:solidFill>
                  <a:srgbClr val="3E3BCF"/>
                </a:solidFill>
                <a:latin typeface="Book Antiqua"/>
                <a:cs typeface="Book Antiqua"/>
              </a:rPr>
              <a:t>ung</a:t>
            </a:r>
            <a:r>
              <a:rPr sz="1650" spc="8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z="1650" spc="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10" dirty="0">
                <a:solidFill>
                  <a:srgbClr val="3E3BCF"/>
                </a:solidFill>
                <a:latin typeface="Book Antiqua"/>
                <a:cs typeface="Book Antiqua"/>
              </a:rPr>
              <a:t>Aufbereit</a:t>
            </a:r>
            <a:r>
              <a:rPr lang="de-DE" sz="1650" spc="110" dirty="0" err="1">
                <a:solidFill>
                  <a:srgbClr val="3E3BCF"/>
                </a:solidFill>
                <a:latin typeface="Book Antiqua"/>
                <a:cs typeface="Book Antiqua"/>
              </a:rPr>
              <a:t>ung</a:t>
            </a:r>
            <a:r>
              <a:rPr sz="1650" spc="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3E3BCF"/>
                </a:solidFill>
                <a:latin typeface="Book Antiqua"/>
                <a:cs typeface="Book Antiqua"/>
              </a:rPr>
              <a:t>von </a:t>
            </a:r>
            <a:r>
              <a:rPr sz="1650" spc="165" dirty="0">
                <a:solidFill>
                  <a:srgbClr val="3E3BCF"/>
                </a:solidFill>
                <a:latin typeface="Book Antiqua"/>
                <a:cs typeface="Book Antiqua"/>
              </a:rPr>
              <a:t>Diagrammen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635">
              <a:lnSpc>
                <a:spcPct val="133700"/>
              </a:lnSpc>
              <a:spcBef>
                <a:spcPts val="115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Erfassen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kleine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Datentabelle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(z.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B.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Social</a:t>
            </a:r>
            <a:r>
              <a:rPr lang="de-DE" sz="1350" spc="105" dirty="0">
                <a:solidFill>
                  <a:srgbClr val="484858"/>
                </a:solidFill>
                <a:latin typeface="Tahoma"/>
                <a:cs typeface="Tahoma"/>
              </a:rPr>
              <a:t>-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Media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-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Interaktionen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Umfrageergebnisse)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erstellen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daraus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zwei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verschiedene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Diagramme.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Wählen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Sie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dabei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Diagrammtyp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aus,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am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besten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veranschaulicht.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Fügen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jedem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Diagramm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eine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Erklärung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hinzu,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warum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Typ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gewählt haben.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20232" y="2552154"/>
            <a:ext cx="4387850" cy="2352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61645">
              <a:lnSpc>
                <a:spcPct val="105200"/>
              </a:lnSpc>
              <a:spcBef>
                <a:spcPts val="100"/>
              </a:spcBef>
            </a:pPr>
            <a:r>
              <a:rPr sz="1650" spc="105" dirty="0">
                <a:solidFill>
                  <a:srgbClr val="3E3BCF"/>
                </a:solidFill>
                <a:latin typeface="Book Antiqua"/>
                <a:cs typeface="Book Antiqua"/>
              </a:rPr>
              <a:t>Erstellung</a:t>
            </a:r>
            <a:r>
              <a:rPr sz="1650" spc="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z="1650" spc="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10" dirty="0">
                <a:solidFill>
                  <a:srgbClr val="3E3BCF"/>
                </a:solidFill>
                <a:latin typeface="Book Antiqua"/>
                <a:cs typeface="Book Antiqua"/>
              </a:rPr>
              <a:t>Bearbeitung</a:t>
            </a:r>
            <a:r>
              <a:rPr sz="1650" spc="8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90" dirty="0">
                <a:solidFill>
                  <a:srgbClr val="3E3BCF"/>
                </a:solidFill>
                <a:latin typeface="Book Antiqua"/>
                <a:cs typeface="Book Antiqua"/>
              </a:rPr>
              <a:t>digitaler </a:t>
            </a:r>
            <a:r>
              <a:rPr sz="1650" spc="100" dirty="0">
                <a:solidFill>
                  <a:srgbClr val="3E3BCF"/>
                </a:solidFill>
                <a:latin typeface="Book Antiqua"/>
                <a:cs typeface="Book Antiqua"/>
              </a:rPr>
              <a:t>Formulare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115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digitales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Formular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(z.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B.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Google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Forms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Microsoft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Forms)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Umfrage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unter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Auszubildenden.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Achten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klare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Fragen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ansprechende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Gestaltung.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Exportieren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Ergebnisse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Tabelle,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spätere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Analyse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vorzubereiten.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19357"/>
            <a:ext cx="1746528" cy="4171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28700" y="2169796"/>
            <a:ext cx="3009900" cy="1809750"/>
            <a:chOff x="1028700" y="2169796"/>
            <a:chExt cx="3009900" cy="1809750"/>
          </a:xfrm>
        </p:grpSpPr>
        <p:sp>
          <p:nvSpPr>
            <p:cNvPr id="4" name="object 4"/>
            <p:cNvSpPr/>
            <p:nvPr/>
          </p:nvSpPr>
          <p:spPr>
            <a:xfrm>
              <a:off x="1028700" y="2169796"/>
              <a:ext cx="3009900" cy="1809750"/>
            </a:xfrm>
            <a:custGeom>
              <a:avLst/>
              <a:gdLst/>
              <a:ahLst/>
              <a:cxnLst/>
              <a:rect l="l" t="t" r="r" b="b"/>
              <a:pathLst>
                <a:path w="3009900" h="1809750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2991307" y="1809750"/>
                  </a:lnTo>
                  <a:lnTo>
                    <a:pt x="3009900" y="1791157"/>
                  </a:lnTo>
                  <a:lnTo>
                    <a:pt x="3009900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9454" y="2397962"/>
              <a:ext cx="735596" cy="1552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05091" y="2397958"/>
              <a:ext cx="1374051" cy="21159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2319" y="2782100"/>
              <a:ext cx="2204504" cy="16475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216474" y="3054896"/>
              <a:ext cx="712470" cy="133350"/>
            </a:xfrm>
            <a:custGeom>
              <a:avLst/>
              <a:gdLst/>
              <a:ahLst/>
              <a:cxnLst/>
              <a:rect l="l" t="t" r="r" b="b"/>
              <a:pathLst>
                <a:path w="712469" h="133350">
                  <a:moveTo>
                    <a:pt x="24701" y="5613"/>
                  </a:moveTo>
                  <a:lnTo>
                    <a:pt x="0" y="5613"/>
                  </a:lnTo>
                  <a:lnTo>
                    <a:pt x="0" y="130263"/>
                  </a:lnTo>
                  <a:lnTo>
                    <a:pt x="16255" y="130263"/>
                  </a:lnTo>
                  <a:lnTo>
                    <a:pt x="16255" y="22771"/>
                  </a:lnTo>
                  <a:lnTo>
                    <a:pt x="33854" y="22771"/>
                  </a:lnTo>
                  <a:lnTo>
                    <a:pt x="24701" y="5613"/>
                  </a:lnTo>
                  <a:close/>
                </a:path>
                <a:path w="712469" h="133350">
                  <a:moveTo>
                    <a:pt x="33854" y="22771"/>
                  </a:moveTo>
                  <a:lnTo>
                    <a:pt x="16255" y="22771"/>
                  </a:lnTo>
                  <a:lnTo>
                    <a:pt x="74091" y="130263"/>
                  </a:lnTo>
                  <a:lnTo>
                    <a:pt x="93611" y="130263"/>
                  </a:lnTo>
                  <a:lnTo>
                    <a:pt x="93611" y="104317"/>
                  </a:lnTo>
                  <a:lnTo>
                    <a:pt x="77355" y="104317"/>
                  </a:lnTo>
                  <a:lnTo>
                    <a:pt x="33854" y="22771"/>
                  </a:lnTo>
                  <a:close/>
                </a:path>
                <a:path w="712469" h="133350">
                  <a:moveTo>
                    <a:pt x="93611" y="5613"/>
                  </a:moveTo>
                  <a:lnTo>
                    <a:pt x="77355" y="5613"/>
                  </a:lnTo>
                  <a:lnTo>
                    <a:pt x="77355" y="104317"/>
                  </a:lnTo>
                  <a:lnTo>
                    <a:pt x="93611" y="104317"/>
                  </a:lnTo>
                  <a:lnTo>
                    <a:pt x="93611" y="5613"/>
                  </a:lnTo>
                  <a:close/>
                </a:path>
                <a:path w="712469" h="133350">
                  <a:moveTo>
                    <a:pt x="186421" y="48387"/>
                  </a:moveTo>
                  <a:lnTo>
                    <a:pt x="153327" y="48387"/>
                  </a:lnTo>
                  <a:lnTo>
                    <a:pt x="156463" y="48602"/>
                  </a:lnTo>
                  <a:lnTo>
                    <a:pt x="162559" y="49441"/>
                  </a:lnTo>
                  <a:lnTo>
                    <a:pt x="165138" y="50292"/>
                  </a:lnTo>
                  <a:lnTo>
                    <a:pt x="167246" y="51574"/>
                  </a:lnTo>
                  <a:lnTo>
                    <a:pt x="169354" y="52793"/>
                  </a:lnTo>
                  <a:lnTo>
                    <a:pt x="170992" y="54546"/>
                  </a:lnTo>
                  <a:lnTo>
                    <a:pt x="173342" y="59067"/>
                  </a:lnTo>
                  <a:lnTo>
                    <a:pt x="173926" y="62039"/>
                  </a:lnTo>
                  <a:lnTo>
                    <a:pt x="173926" y="68732"/>
                  </a:lnTo>
                  <a:lnTo>
                    <a:pt x="165252" y="69176"/>
                  </a:lnTo>
                  <a:lnTo>
                    <a:pt x="157162" y="69862"/>
                  </a:lnTo>
                  <a:lnTo>
                    <a:pt x="119376" y="82080"/>
                  </a:lnTo>
                  <a:lnTo>
                    <a:pt x="112217" y="96659"/>
                  </a:lnTo>
                  <a:lnTo>
                    <a:pt x="112249" y="107492"/>
                  </a:lnTo>
                  <a:lnTo>
                    <a:pt x="137972" y="132854"/>
                  </a:lnTo>
                  <a:lnTo>
                    <a:pt x="146938" y="132854"/>
                  </a:lnTo>
                  <a:lnTo>
                    <a:pt x="150761" y="132473"/>
                  </a:lnTo>
                  <a:lnTo>
                    <a:pt x="156209" y="130911"/>
                  </a:lnTo>
                  <a:lnTo>
                    <a:pt x="159042" y="129794"/>
                  </a:lnTo>
                  <a:lnTo>
                    <a:pt x="161975" y="128333"/>
                  </a:lnTo>
                  <a:lnTo>
                    <a:pt x="164083" y="127330"/>
                  </a:lnTo>
                  <a:lnTo>
                    <a:pt x="166268" y="125984"/>
                  </a:lnTo>
                  <a:lnTo>
                    <a:pt x="172580" y="121246"/>
                  </a:lnTo>
                  <a:lnTo>
                    <a:pt x="173926" y="120307"/>
                  </a:lnTo>
                  <a:lnTo>
                    <a:pt x="190360" y="120307"/>
                  </a:lnTo>
                  <a:lnTo>
                    <a:pt x="190360" y="118376"/>
                  </a:lnTo>
                  <a:lnTo>
                    <a:pt x="141808" y="118376"/>
                  </a:lnTo>
                  <a:lnTo>
                    <a:pt x="137185" y="117005"/>
                  </a:lnTo>
                  <a:lnTo>
                    <a:pt x="130848" y="111544"/>
                  </a:lnTo>
                  <a:lnTo>
                    <a:pt x="129273" y="107492"/>
                  </a:lnTo>
                  <a:lnTo>
                    <a:pt x="129273" y="97396"/>
                  </a:lnTo>
                  <a:lnTo>
                    <a:pt x="170002" y="81622"/>
                  </a:lnTo>
                  <a:lnTo>
                    <a:pt x="173926" y="81292"/>
                  </a:lnTo>
                  <a:lnTo>
                    <a:pt x="190360" y="81292"/>
                  </a:lnTo>
                  <a:lnTo>
                    <a:pt x="190360" y="60439"/>
                  </a:lnTo>
                  <a:lnTo>
                    <a:pt x="189483" y="55473"/>
                  </a:lnTo>
                  <a:lnTo>
                    <a:pt x="186514" y="48602"/>
                  </a:lnTo>
                  <a:lnTo>
                    <a:pt x="186421" y="48387"/>
                  </a:lnTo>
                  <a:close/>
                </a:path>
                <a:path w="712469" h="133350">
                  <a:moveTo>
                    <a:pt x="190360" y="120307"/>
                  </a:moveTo>
                  <a:lnTo>
                    <a:pt x="173926" y="120307"/>
                  </a:lnTo>
                  <a:lnTo>
                    <a:pt x="173926" y="130263"/>
                  </a:lnTo>
                  <a:lnTo>
                    <a:pt x="190360" y="130263"/>
                  </a:lnTo>
                  <a:lnTo>
                    <a:pt x="190360" y="120307"/>
                  </a:lnTo>
                  <a:close/>
                </a:path>
                <a:path w="712469" h="133350">
                  <a:moveTo>
                    <a:pt x="190360" y="81292"/>
                  </a:moveTo>
                  <a:lnTo>
                    <a:pt x="173926" y="81292"/>
                  </a:lnTo>
                  <a:lnTo>
                    <a:pt x="173821" y="107327"/>
                  </a:lnTo>
                  <a:lnTo>
                    <a:pt x="170230" y="110363"/>
                  </a:lnTo>
                  <a:lnTo>
                    <a:pt x="166281" y="113004"/>
                  </a:lnTo>
                  <a:lnTo>
                    <a:pt x="157835" y="117297"/>
                  </a:lnTo>
                  <a:lnTo>
                    <a:pt x="153123" y="118376"/>
                  </a:lnTo>
                  <a:lnTo>
                    <a:pt x="190360" y="118376"/>
                  </a:lnTo>
                  <a:lnTo>
                    <a:pt x="190360" y="81292"/>
                  </a:lnTo>
                  <a:close/>
                </a:path>
                <a:path w="712469" h="133350">
                  <a:moveTo>
                    <a:pt x="156933" y="34493"/>
                  </a:moveTo>
                  <a:lnTo>
                    <a:pt x="144627" y="34493"/>
                  </a:lnTo>
                  <a:lnTo>
                    <a:pt x="139001" y="35001"/>
                  </a:lnTo>
                  <a:lnTo>
                    <a:pt x="127634" y="37007"/>
                  </a:lnTo>
                  <a:lnTo>
                    <a:pt x="123266" y="37922"/>
                  </a:lnTo>
                  <a:lnTo>
                    <a:pt x="119987" y="38823"/>
                  </a:lnTo>
                  <a:lnTo>
                    <a:pt x="120218" y="38823"/>
                  </a:lnTo>
                  <a:lnTo>
                    <a:pt x="120218" y="54749"/>
                  </a:lnTo>
                  <a:lnTo>
                    <a:pt x="121183" y="54749"/>
                  </a:lnTo>
                  <a:lnTo>
                    <a:pt x="126084" y="52793"/>
                  </a:lnTo>
                  <a:lnTo>
                    <a:pt x="131495" y="51104"/>
                  </a:lnTo>
                  <a:lnTo>
                    <a:pt x="141808" y="48933"/>
                  </a:lnTo>
                  <a:lnTo>
                    <a:pt x="146291" y="48387"/>
                  </a:lnTo>
                  <a:lnTo>
                    <a:pt x="186421" y="48387"/>
                  </a:lnTo>
                  <a:lnTo>
                    <a:pt x="185966" y="47332"/>
                  </a:lnTo>
                  <a:lnTo>
                    <a:pt x="162610" y="35001"/>
                  </a:lnTo>
                  <a:lnTo>
                    <a:pt x="156933" y="34493"/>
                  </a:lnTo>
                  <a:close/>
                </a:path>
                <a:path w="712469" h="133350">
                  <a:moveTo>
                    <a:pt x="257987" y="34582"/>
                  </a:moveTo>
                  <a:lnTo>
                    <a:pt x="245973" y="34582"/>
                  </a:lnTo>
                  <a:lnTo>
                    <a:pt x="239775" y="35674"/>
                  </a:lnTo>
                  <a:lnTo>
                    <a:pt x="207949" y="68338"/>
                  </a:lnTo>
                  <a:lnTo>
                    <a:pt x="206794" y="75425"/>
                  </a:lnTo>
                  <a:lnTo>
                    <a:pt x="206794" y="91897"/>
                  </a:lnTo>
                  <a:lnTo>
                    <a:pt x="207801" y="98374"/>
                  </a:lnTo>
                  <a:lnTo>
                    <a:pt x="207911" y="99085"/>
                  </a:lnTo>
                  <a:lnTo>
                    <a:pt x="239674" y="131368"/>
                  </a:lnTo>
                  <a:lnTo>
                    <a:pt x="245846" y="132359"/>
                  </a:lnTo>
                  <a:lnTo>
                    <a:pt x="256108" y="132359"/>
                  </a:lnTo>
                  <a:lnTo>
                    <a:pt x="258978" y="132143"/>
                  </a:lnTo>
                  <a:lnTo>
                    <a:pt x="263098" y="131368"/>
                  </a:lnTo>
                  <a:lnTo>
                    <a:pt x="265950" y="130708"/>
                  </a:lnTo>
                  <a:lnTo>
                    <a:pt x="268770" y="129933"/>
                  </a:lnTo>
                  <a:lnTo>
                    <a:pt x="270751" y="129425"/>
                  </a:lnTo>
                  <a:lnTo>
                    <a:pt x="272986" y="128663"/>
                  </a:lnTo>
                  <a:lnTo>
                    <a:pt x="279958" y="125717"/>
                  </a:lnTo>
                  <a:lnTo>
                    <a:pt x="281597" y="124993"/>
                  </a:lnTo>
                  <a:lnTo>
                    <a:pt x="281597" y="118706"/>
                  </a:lnTo>
                  <a:lnTo>
                    <a:pt x="243420" y="118706"/>
                  </a:lnTo>
                  <a:lnTo>
                    <a:pt x="236461" y="115633"/>
                  </a:lnTo>
                  <a:lnTo>
                    <a:pt x="223939" y="83629"/>
                  </a:lnTo>
                  <a:lnTo>
                    <a:pt x="224424" y="75657"/>
                  </a:lnTo>
                  <a:lnTo>
                    <a:pt x="243776" y="48221"/>
                  </a:lnTo>
                  <a:lnTo>
                    <a:pt x="281597" y="48221"/>
                  </a:lnTo>
                  <a:lnTo>
                    <a:pt x="281597" y="41770"/>
                  </a:lnTo>
                  <a:lnTo>
                    <a:pt x="277672" y="39878"/>
                  </a:lnTo>
                  <a:lnTo>
                    <a:pt x="273202" y="38201"/>
                  </a:lnTo>
                  <a:lnTo>
                    <a:pt x="263182" y="35306"/>
                  </a:lnTo>
                  <a:lnTo>
                    <a:pt x="257987" y="34582"/>
                  </a:lnTo>
                  <a:close/>
                </a:path>
                <a:path w="712469" h="133350">
                  <a:moveTo>
                    <a:pt x="281597" y="107327"/>
                  </a:moveTo>
                  <a:lnTo>
                    <a:pt x="280631" y="107327"/>
                  </a:lnTo>
                  <a:lnTo>
                    <a:pt x="276885" y="110680"/>
                  </a:lnTo>
                  <a:lnTo>
                    <a:pt x="272567" y="113411"/>
                  </a:lnTo>
                  <a:lnTo>
                    <a:pt x="262851" y="117652"/>
                  </a:lnTo>
                  <a:lnTo>
                    <a:pt x="257721" y="118706"/>
                  </a:lnTo>
                  <a:lnTo>
                    <a:pt x="281597" y="118706"/>
                  </a:lnTo>
                  <a:lnTo>
                    <a:pt x="281597" y="107327"/>
                  </a:lnTo>
                  <a:close/>
                </a:path>
                <a:path w="712469" h="133350">
                  <a:moveTo>
                    <a:pt x="281597" y="48221"/>
                  </a:moveTo>
                  <a:lnTo>
                    <a:pt x="255193" y="48221"/>
                  </a:lnTo>
                  <a:lnTo>
                    <a:pt x="258190" y="48641"/>
                  </a:lnTo>
                  <a:lnTo>
                    <a:pt x="264401" y="50317"/>
                  </a:lnTo>
                  <a:lnTo>
                    <a:pt x="280631" y="59436"/>
                  </a:lnTo>
                  <a:lnTo>
                    <a:pt x="281597" y="59436"/>
                  </a:lnTo>
                  <a:lnTo>
                    <a:pt x="281597" y="48221"/>
                  </a:lnTo>
                  <a:close/>
                </a:path>
                <a:path w="712469" h="133350">
                  <a:moveTo>
                    <a:pt x="313143" y="0"/>
                  </a:moveTo>
                  <a:lnTo>
                    <a:pt x="296621" y="0"/>
                  </a:lnTo>
                  <a:lnTo>
                    <a:pt x="296621" y="130263"/>
                  </a:lnTo>
                  <a:lnTo>
                    <a:pt x="313143" y="130263"/>
                  </a:lnTo>
                  <a:lnTo>
                    <a:pt x="313143" y="60439"/>
                  </a:lnTo>
                  <a:lnTo>
                    <a:pt x="317309" y="57099"/>
                  </a:lnTo>
                  <a:lnTo>
                    <a:pt x="321563" y="54381"/>
                  </a:lnTo>
                  <a:lnTo>
                    <a:pt x="330301" y="50190"/>
                  </a:lnTo>
                  <a:lnTo>
                    <a:pt x="334530" y="49149"/>
                  </a:lnTo>
                  <a:lnTo>
                    <a:pt x="369555" y="49149"/>
                  </a:lnTo>
                  <a:lnTo>
                    <a:pt x="369196" y="48296"/>
                  </a:lnTo>
                  <a:lnTo>
                    <a:pt x="368370" y="47129"/>
                  </a:lnTo>
                  <a:lnTo>
                    <a:pt x="313143" y="47129"/>
                  </a:lnTo>
                  <a:lnTo>
                    <a:pt x="313143" y="0"/>
                  </a:lnTo>
                  <a:close/>
                </a:path>
                <a:path w="712469" h="133350">
                  <a:moveTo>
                    <a:pt x="369555" y="49149"/>
                  </a:moveTo>
                  <a:lnTo>
                    <a:pt x="342798" y="49149"/>
                  </a:lnTo>
                  <a:lnTo>
                    <a:pt x="346074" y="49720"/>
                  </a:lnTo>
                  <a:lnTo>
                    <a:pt x="350888" y="52006"/>
                  </a:lnTo>
                  <a:lnTo>
                    <a:pt x="357276" y="72720"/>
                  </a:lnTo>
                  <a:lnTo>
                    <a:pt x="357276" y="130263"/>
                  </a:lnTo>
                  <a:lnTo>
                    <a:pt x="373799" y="130263"/>
                  </a:lnTo>
                  <a:lnTo>
                    <a:pt x="373745" y="68719"/>
                  </a:lnTo>
                  <a:lnTo>
                    <a:pt x="373287" y="61460"/>
                  </a:lnTo>
                  <a:lnTo>
                    <a:pt x="371755" y="54381"/>
                  </a:lnTo>
                  <a:lnTo>
                    <a:pt x="369555" y="49149"/>
                  </a:lnTo>
                  <a:close/>
                </a:path>
                <a:path w="712469" h="133350">
                  <a:moveTo>
                    <a:pt x="352615" y="34163"/>
                  </a:moveTo>
                  <a:lnTo>
                    <a:pt x="337616" y="34163"/>
                  </a:lnTo>
                  <a:lnTo>
                    <a:pt x="332536" y="35280"/>
                  </a:lnTo>
                  <a:lnTo>
                    <a:pt x="322935" y="39738"/>
                  </a:lnTo>
                  <a:lnTo>
                    <a:pt x="318071" y="42951"/>
                  </a:lnTo>
                  <a:lnTo>
                    <a:pt x="313143" y="47129"/>
                  </a:lnTo>
                  <a:lnTo>
                    <a:pt x="368370" y="47129"/>
                  </a:lnTo>
                  <a:lnTo>
                    <a:pt x="365620" y="43243"/>
                  </a:lnTo>
                  <a:lnTo>
                    <a:pt x="360171" y="37185"/>
                  </a:lnTo>
                  <a:lnTo>
                    <a:pt x="352615" y="34163"/>
                  </a:lnTo>
                  <a:close/>
                </a:path>
                <a:path w="712469" h="133350">
                  <a:moveTo>
                    <a:pt x="414781" y="49809"/>
                  </a:moveTo>
                  <a:lnTo>
                    <a:pt x="398259" y="49809"/>
                  </a:lnTo>
                  <a:lnTo>
                    <a:pt x="398259" y="112179"/>
                  </a:lnTo>
                  <a:lnTo>
                    <a:pt x="400773" y="119900"/>
                  </a:lnTo>
                  <a:lnTo>
                    <a:pt x="410857" y="129667"/>
                  </a:lnTo>
                  <a:lnTo>
                    <a:pt x="417893" y="132105"/>
                  </a:lnTo>
                  <a:lnTo>
                    <a:pt x="429615" y="132105"/>
                  </a:lnTo>
                  <a:lnTo>
                    <a:pt x="432549" y="131864"/>
                  </a:lnTo>
                  <a:lnTo>
                    <a:pt x="438937" y="130924"/>
                  </a:lnTo>
                  <a:lnTo>
                    <a:pt x="442086" y="130263"/>
                  </a:lnTo>
                  <a:lnTo>
                    <a:pt x="445198" y="129425"/>
                  </a:lnTo>
                  <a:lnTo>
                    <a:pt x="445198" y="118287"/>
                  </a:lnTo>
                  <a:lnTo>
                    <a:pt x="427151" y="118287"/>
                  </a:lnTo>
                  <a:lnTo>
                    <a:pt x="424845" y="117919"/>
                  </a:lnTo>
                  <a:lnTo>
                    <a:pt x="424389" y="117919"/>
                  </a:lnTo>
                  <a:lnTo>
                    <a:pt x="419671" y="115849"/>
                  </a:lnTo>
                  <a:lnTo>
                    <a:pt x="418071" y="114388"/>
                  </a:lnTo>
                  <a:lnTo>
                    <a:pt x="415899" y="110197"/>
                  </a:lnTo>
                  <a:lnTo>
                    <a:pt x="415226" y="107797"/>
                  </a:lnTo>
                  <a:lnTo>
                    <a:pt x="414870" y="102666"/>
                  </a:lnTo>
                  <a:lnTo>
                    <a:pt x="414781" y="49809"/>
                  </a:lnTo>
                  <a:close/>
                </a:path>
                <a:path w="712469" h="133350">
                  <a:moveTo>
                    <a:pt x="445198" y="115277"/>
                  </a:moveTo>
                  <a:lnTo>
                    <a:pt x="444233" y="115277"/>
                  </a:lnTo>
                  <a:lnTo>
                    <a:pt x="442930" y="115849"/>
                  </a:lnTo>
                  <a:lnTo>
                    <a:pt x="441299" y="116408"/>
                  </a:lnTo>
                  <a:lnTo>
                    <a:pt x="436257" y="117919"/>
                  </a:lnTo>
                  <a:lnTo>
                    <a:pt x="433654" y="118287"/>
                  </a:lnTo>
                  <a:lnTo>
                    <a:pt x="445198" y="118287"/>
                  </a:lnTo>
                  <a:lnTo>
                    <a:pt x="445198" y="115277"/>
                  </a:lnTo>
                  <a:close/>
                </a:path>
                <a:path w="712469" h="133350">
                  <a:moveTo>
                    <a:pt x="445198" y="36753"/>
                  </a:moveTo>
                  <a:lnTo>
                    <a:pt x="387095" y="36753"/>
                  </a:lnTo>
                  <a:lnTo>
                    <a:pt x="387095" y="49809"/>
                  </a:lnTo>
                  <a:lnTo>
                    <a:pt x="445198" y="49809"/>
                  </a:lnTo>
                  <a:lnTo>
                    <a:pt x="445198" y="36753"/>
                  </a:lnTo>
                  <a:close/>
                </a:path>
                <a:path w="712469" h="133350">
                  <a:moveTo>
                    <a:pt x="414781" y="9880"/>
                  </a:moveTo>
                  <a:lnTo>
                    <a:pt x="398259" y="9880"/>
                  </a:lnTo>
                  <a:lnTo>
                    <a:pt x="398259" y="36753"/>
                  </a:lnTo>
                  <a:lnTo>
                    <a:pt x="414781" y="36753"/>
                  </a:lnTo>
                  <a:lnTo>
                    <a:pt x="414781" y="9880"/>
                  </a:lnTo>
                  <a:close/>
                </a:path>
                <a:path w="712469" h="133350">
                  <a:moveTo>
                    <a:pt x="502170" y="34163"/>
                  </a:moveTo>
                  <a:lnTo>
                    <a:pt x="496074" y="34163"/>
                  </a:lnTo>
                  <a:lnTo>
                    <a:pt x="486406" y="35006"/>
                  </a:lnTo>
                  <a:lnTo>
                    <a:pt x="453777" y="63533"/>
                  </a:lnTo>
                  <a:lnTo>
                    <a:pt x="450634" y="84048"/>
                  </a:lnTo>
                  <a:lnTo>
                    <a:pt x="451443" y="94985"/>
                  </a:lnTo>
                  <a:lnTo>
                    <a:pt x="479190" y="129289"/>
                  </a:lnTo>
                  <a:lnTo>
                    <a:pt x="500037" y="132435"/>
                  </a:lnTo>
                  <a:lnTo>
                    <a:pt x="504024" y="132435"/>
                  </a:lnTo>
                  <a:lnTo>
                    <a:pt x="533615" y="124574"/>
                  </a:lnTo>
                  <a:lnTo>
                    <a:pt x="533615" y="118706"/>
                  </a:lnTo>
                  <a:lnTo>
                    <a:pt x="489724" y="118706"/>
                  </a:lnTo>
                  <a:lnTo>
                    <a:pt x="481774" y="115836"/>
                  </a:lnTo>
                  <a:lnTo>
                    <a:pt x="467423" y="85140"/>
                  </a:lnTo>
                  <a:lnTo>
                    <a:pt x="535457" y="85140"/>
                  </a:lnTo>
                  <a:lnTo>
                    <a:pt x="535457" y="73209"/>
                  </a:lnTo>
                  <a:lnTo>
                    <a:pt x="467412" y="73209"/>
                  </a:lnTo>
                  <a:lnTo>
                    <a:pt x="467779" y="69126"/>
                  </a:lnTo>
                  <a:lnTo>
                    <a:pt x="490715" y="47129"/>
                  </a:lnTo>
                  <a:lnTo>
                    <a:pt x="527114" y="47129"/>
                  </a:lnTo>
                  <a:lnTo>
                    <a:pt x="521042" y="40970"/>
                  </a:lnTo>
                  <a:lnTo>
                    <a:pt x="516940" y="38341"/>
                  </a:lnTo>
                  <a:lnTo>
                    <a:pt x="507582" y="35006"/>
                  </a:lnTo>
                  <a:lnTo>
                    <a:pt x="502170" y="34163"/>
                  </a:lnTo>
                  <a:close/>
                </a:path>
                <a:path w="712469" h="133350">
                  <a:moveTo>
                    <a:pt x="533615" y="107403"/>
                  </a:moveTo>
                  <a:lnTo>
                    <a:pt x="532650" y="107403"/>
                  </a:lnTo>
                  <a:lnTo>
                    <a:pt x="531291" y="108470"/>
                  </a:lnTo>
                  <a:lnTo>
                    <a:pt x="529602" y="109601"/>
                  </a:lnTo>
                  <a:lnTo>
                    <a:pt x="503491" y="118706"/>
                  </a:lnTo>
                  <a:lnTo>
                    <a:pt x="533615" y="118706"/>
                  </a:lnTo>
                  <a:lnTo>
                    <a:pt x="533615" y="107403"/>
                  </a:lnTo>
                  <a:close/>
                </a:path>
                <a:path w="712469" h="133350">
                  <a:moveTo>
                    <a:pt x="527114" y="47129"/>
                  </a:moveTo>
                  <a:lnTo>
                    <a:pt x="499567" y="47129"/>
                  </a:lnTo>
                  <a:lnTo>
                    <a:pt x="503332" y="47764"/>
                  </a:lnTo>
                  <a:lnTo>
                    <a:pt x="509438" y="50279"/>
                  </a:lnTo>
                  <a:lnTo>
                    <a:pt x="519369" y="73209"/>
                  </a:lnTo>
                  <a:lnTo>
                    <a:pt x="535457" y="73209"/>
                  </a:lnTo>
                  <a:lnTo>
                    <a:pt x="535415" y="68846"/>
                  </a:lnTo>
                  <a:lnTo>
                    <a:pt x="534626" y="63533"/>
                  </a:lnTo>
                  <a:lnTo>
                    <a:pt x="534517" y="62801"/>
                  </a:lnTo>
                  <a:lnTo>
                    <a:pt x="530771" y="52476"/>
                  </a:lnTo>
                  <a:lnTo>
                    <a:pt x="528078" y="48107"/>
                  </a:lnTo>
                  <a:lnTo>
                    <a:pt x="527114" y="47129"/>
                  </a:lnTo>
                  <a:close/>
                </a:path>
                <a:path w="712469" h="133350">
                  <a:moveTo>
                    <a:pt x="568769" y="36753"/>
                  </a:moveTo>
                  <a:lnTo>
                    <a:pt x="552246" y="36753"/>
                  </a:lnTo>
                  <a:lnTo>
                    <a:pt x="552246" y="130263"/>
                  </a:lnTo>
                  <a:lnTo>
                    <a:pt x="568769" y="130263"/>
                  </a:lnTo>
                  <a:lnTo>
                    <a:pt x="568769" y="36753"/>
                  </a:lnTo>
                  <a:close/>
                </a:path>
                <a:path w="712469" h="133350">
                  <a:moveTo>
                    <a:pt x="569912" y="4775"/>
                  </a:moveTo>
                  <a:lnTo>
                    <a:pt x="551103" y="4775"/>
                  </a:lnTo>
                  <a:lnTo>
                    <a:pt x="551103" y="21094"/>
                  </a:lnTo>
                  <a:lnTo>
                    <a:pt x="569912" y="21094"/>
                  </a:lnTo>
                  <a:lnTo>
                    <a:pt x="569912" y="4775"/>
                  </a:lnTo>
                  <a:close/>
                </a:path>
                <a:path w="712469" h="133350">
                  <a:moveTo>
                    <a:pt x="609917" y="0"/>
                  </a:moveTo>
                  <a:lnTo>
                    <a:pt x="593394" y="0"/>
                  </a:lnTo>
                  <a:lnTo>
                    <a:pt x="593394" y="130263"/>
                  </a:lnTo>
                  <a:lnTo>
                    <a:pt x="609917" y="130263"/>
                  </a:lnTo>
                  <a:lnTo>
                    <a:pt x="609917" y="0"/>
                  </a:lnTo>
                  <a:close/>
                </a:path>
                <a:path w="712469" h="133350">
                  <a:moveTo>
                    <a:pt x="678954" y="34163"/>
                  </a:moveTo>
                  <a:lnTo>
                    <a:pt x="672858" y="34163"/>
                  </a:lnTo>
                  <a:lnTo>
                    <a:pt x="663190" y="35006"/>
                  </a:lnTo>
                  <a:lnTo>
                    <a:pt x="630561" y="63533"/>
                  </a:lnTo>
                  <a:lnTo>
                    <a:pt x="627418" y="84048"/>
                  </a:lnTo>
                  <a:lnTo>
                    <a:pt x="628227" y="94985"/>
                  </a:lnTo>
                  <a:lnTo>
                    <a:pt x="655974" y="129289"/>
                  </a:lnTo>
                  <a:lnTo>
                    <a:pt x="676821" y="132435"/>
                  </a:lnTo>
                  <a:lnTo>
                    <a:pt x="680808" y="132435"/>
                  </a:lnTo>
                  <a:lnTo>
                    <a:pt x="710399" y="124574"/>
                  </a:lnTo>
                  <a:lnTo>
                    <a:pt x="710399" y="118706"/>
                  </a:lnTo>
                  <a:lnTo>
                    <a:pt x="666508" y="118706"/>
                  </a:lnTo>
                  <a:lnTo>
                    <a:pt x="658558" y="115836"/>
                  </a:lnTo>
                  <a:lnTo>
                    <a:pt x="644207" y="85140"/>
                  </a:lnTo>
                  <a:lnTo>
                    <a:pt x="712241" y="85140"/>
                  </a:lnTo>
                  <a:lnTo>
                    <a:pt x="712241" y="73209"/>
                  </a:lnTo>
                  <a:lnTo>
                    <a:pt x="644196" y="73209"/>
                  </a:lnTo>
                  <a:lnTo>
                    <a:pt x="644563" y="69126"/>
                  </a:lnTo>
                  <a:lnTo>
                    <a:pt x="667499" y="47129"/>
                  </a:lnTo>
                  <a:lnTo>
                    <a:pt x="703898" y="47129"/>
                  </a:lnTo>
                  <a:lnTo>
                    <a:pt x="697826" y="40970"/>
                  </a:lnTo>
                  <a:lnTo>
                    <a:pt x="693724" y="38341"/>
                  </a:lnTo>
                  <a:lnTo>
                    <a:pt x="684366" y="35006"/>
                  </a:lnTo>
                  <a:lnTo>
                    <a:pt x="678954" y="34163"/>
                  </a:lnTo>
                  <a:close/>
                </a:path>
                <a:path w="712469" h="133350">
                  <a:moveTo>
                    <a:pt x="710399" y="107403"/>
                  </a:moveTo>
                  <a:lnTo>
                    <a:pt x="709434" y="107403"/>
                  </a:lnTo>
                  <a:lnTo>
                    <a:pt x="708075" y="108470"/>
                  </a:lnTo>
                  <a:lnTo>
                    <a:pt x="706386" y="109601"/>
                  </a:lnTo>
                  <a:lnTo>
                    <a:pt x="680275" y="118706"/>
                  </a:lnTo>
                  <a:lnTo>
                    <a:pt x="710399" y="118706"/>
                  </a:lnTo>
                  <a:lnTo>
                    <a:pt x="710399" y="107403"/>
                  </a:lnTo>
                  <a:close/>
                </a:path>
                <a:path w="712469" h="133350">
                  <a:moveTo>
                    <a:pt x="703898" y="47129"/>
                  </a:moveTo>
                  <a:lnTo>
                    <a:pt x="676351" y="47129"/>
                  </a:lnTo>
                  <a:lnTo>
                    <a:pt x="680116" y="47764"/>
                  </a:lnTo>
                  <a:lnTo>
                    <a:pt x="686222" y="50279"/>
                  </a:lnTo>
                  <a:lnTo>
                    <a:pt x="696153" y="73209"/>
                  </a:lnTo>
                  <a:lnTo>
                    <a:pt x="712241" y="73209"/>
                  </a:lnTo>
                  <a:lnTo>
                    <a:pt x="712199" y="68846"/>
                  </a:lnTo>
                  <a:lnTo>
                    <a:pt x="711410" y="63533"/>
                  </a:lnTo>
                  <a:lnTo>
                    <a:pt x="711301" y="62801"/>
                  </a:lnTo>
                  <a:lnTo>
                    <a:pt x="707555" y="52476"/>
                  </a:lnTo>
                  <a:lnTo>
                    <a:pt x="704862" y="48107"/>
                  </a:lnTo>
                  <a:lnTo>
                    <a:pt x="703898" y="47129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4010" y="3054896"/>
              <a:ext cx="252349" cy="13285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09526" y="3054896"/>
              <a:ext cx="960894" cy="16567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42655" y="3054061"/>
              <a:ext cx="253618" cy="13369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5504" y="3326854"/>
              <a:ext cx="2280945" cy="16650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09960" y="3598126"/>
              <a:ext cx="1745449" cy="166509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4210050" y="2169796"/>
            <a:ext cx="3009900" cy="1809750"/>
            <a:chOff x="4210050" y="2169796"/>
            <a:chExt cx="3009900" cy="1809750"/>
          </a:xfrm>
        </p:grpSpPr>
        <p:sp>
          <p:nvSpPr>
            <p:cNvPr id="15" name="object 15"/>
            <p:cNvSpPr/>
            <p:nvPr/>
          </p:nvSpPr>
          <p:spPr>
            <a:xfrm>
              <a:off x="4210050" y="2169796"/>
              <a:ext cx="3009900" cy="1809750"/>
            </a:xfrm>
            <a:custGeom>
              <a:avLst/>
              <a:gdLst/>
              <a:ahLst/>
              <a:cxnLst/>
              <a:rect l="l" t="t" r="r" b="b"/>
              <a:pathLst>
                <a:path w="3009900" h="1809750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2991307" y="1809750"/>
                  </a:lnTo>
                  <a:lnTo>
                    <a:pt x="3009900" y="1791157"/>
                  </a:lnTo>
                  <a:lnTo>
                    <a:pt x="3009900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87551" y="2397958"/>
              <a:ext cx="1919452" cy="20883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396171" y="3051772"/>
              <a:ext cx="2224824" cy="166509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4369561" y="2728214"/>
            <a:ext cx="2432685" cy="772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Skizieren</a:t>
            </a:r>
            <a:r>
              <a:rPr sz="1350" spc="-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-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Möglichkeiten</a:t>
            </a:r>
            <a:r>
              <a:rPr sz="1350" spc="-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endParaRPr sz="13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10"/>
              </a:spcBef>
            </a:pPr>
            <a:endParaRPr sz="1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Speicherung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Schulnetzwerk.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391400" y="2169796"/>
            <a:ext cx="3009900" cy="1809750"/>
            <a:chOff x="7391400" y="2169796"/>
            <a:chExt cx="3009900" cy="1809750"/>
          </a:xfrm>
        </p:grpSpPr>
        <p:sp>
          <p:nvSpPr>
            <p:cNvPr id="20" name="object 20"/>
            <p:cNvSpPr/>
            <p:nvPr/>
          </p:nvSpPr>
          <p:spPr>
            <a:xfrm>
              <a:off x="7391400" y="2169796"/>
              <a:ext cx="3009900" cy="1809750"/>
            </a:xfrm>
            <a:custGeom>
              <a:avLst/>
              <a:gdLst/>
              <a:ahLst/>
              <a:cxnLst/>
              <a:rect l="l" t="t" r="r" b="b"/>
              <a:pathLst>
                <a:path w="3009900" h="1809750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791157"/>
                  </a:lnTo>
                  <a:lnTo>
                    <a:pt x="18592" y="1809750"/>
                  </a:lnTo>
                  <a:lnTo>
                    <a:pt x="2991307" y="1809750"/>
                  </a:lnTo>
                  <a:lnTo>
                    <a:pt x="3009899" y="1791157"/>
                  </a:lnTo>
                  <a:lnTo>
                    <a:pt x="3009899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570978" y="2397954"/>
              <a:ext cx="2113714" cy="21159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74598" y="2782100"/>
              <a:ext cx="1158671" cy="13285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741956" y="2850248"/>
              <a:ext cx="50165" cy="15240"/>
            </a:xfrm>
            <a:custGeom>
              <a:avLst/>
              <a:gdLst/>
              <a:ahLst/>
              <a:cxnLst/>
              <a:rect l="l" t="t" r="r" b="b"/>
              <a:pathLst>
                <a:path w="50165" h="15239">
                  <a:moveTo>
                    <a:pt x="49580" y="0"/>
                  </a:moveTo>
                  <a:lnTo>
                    <a:pt x="0" y="0"/>
                  </a:lnTo>
                  <a:lnTo>
                    <a:pt x="0" y="15151"/>
                  </a:lnTo>
                  <a:lnTo>
                    <a:pt x="49580" y="15151"/>
                  </a:lnTo>
                  <a:lnTo>
                    <a:pt x="49580" y="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67214" y="2782100"/>
              <a:ext cx="1070127" cy="13285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561847" y="3054896"/>
              <a:ext cx="2535555" cy="165735"/>
            </a:xfrm>
            <a:custGeom>
              <a:avLst/>
              <a:gdLst/>
              <a:ahLst/>
              <a:cxnLst/>
              <a:rect l="l" t="t" r="r" b="b"/>
              <a:pathLst>
                <a:path w="2535554" h="165735">
                  <a:moveTo>
                    <a:pt x="88607" y="36753"/>
                  </a:moveTo>
                  <a:lnTo>
                    <a:pt x="71374" y="36753"/>
                  </a:lnTo>
                  <a:lnTo>
                    <a:pt x="44742" y="108915"/>
                  </a:lnTo>
                  <a:lnTo>
                    <a:pt x="17843" y="36753"/>
                  </a:lnTo>
                  <a:lnTo>
                    <a:pt x="0" y="36753"/>
                  </a:lnTo>
                  <a:lnTo>
                    <a:pt x="36741" y="130263"/>
                  </a:lnTo>
                  <a:lnTo>
                    <a:pt x="51600" y="130263"/>
                  </a:lnTo>
                  <a:lnTo>
                    <a:pt x="60045" y="108915"/>
                  </a:lnTo>
                  <a:lnTo>
                    <a:pt x="88607" y="36753"/>
                  </a:lnTo>
                  <a:close/>
                </a:path>
                <a:path w="2535554" h="165735">
                  <a:moveTo>
                    <a:pt x="182130" y="83553"/>
                  </a:moveTo>
                  <a:lnTo>
                    <a:pt x="170192" y="47129"/>
                  </a:lnTo>
                  <a:lnTo>
                    <a:pt x="165074" y="42659"/>
                  </a:lnTo>
                  <a:lnTo>
                    <a:pt x="165074" y="83553"/>
                  </a:lnTo>
                  <a:lnTo>
                    <a:pt x="164642" y="91821"/>
                  </a:lnTo>
                  <a:lnTo>
                    <a:pt x="164630" y="91948"/>
                  </a:lnTo>
                  <a:lnTo>
                    <a:pt x="163360" y="99009"/>
                  </a:lnTo>
                  <a:lnTo>
                    <a:pt x="163322" y="99212"/>
                  </a:lnTo>
                  <a:lnTo>
                    <a:pt x="161226" y="105143"/>
                  </a:lnTo>
                  <a:lnTo>
                    <a:pt x="161150" y="105359"/>
                  </a:lnTo>
                  <a:lnTo>
                    <a:pt x="158191" y="110210"/>
                  </a:lnTo>
                  <a:lnTo>
                    <a:pt x="158089" y="110375"/>
                  </a:lnTo>
                  <a:lnTo>
                    <a:pt x="153428" y="116332"/>
                  </a:lnTo>
                  <a:lnTo>
                    <a:pt x="146850" y="119303"/>
                  </a:lnTo>
                  <a:lnTo>
                    <a:pt x="129743" y="119303"/>
                  </a:lnTo>
                  <a:lnTo>
                    <a:pt x="113271" y="99212"/>
                  </a:lnTo>
                  <a:lnTo>
                    <a:pt x="113195" y="99009"/>
                  </a:lnTo>
                  <a:lnTo>
                    <a:pt x="111912" y="91948"/>
                  </a:lnTo>
                  <a:lnTo>
                    <a:pt x="111887" y="91821"/>
                  </a:lnTo>
                  <a:lnTo>
                    <a:pt x="111455" y="83553"/>
                  </a:lnTo>
                  <a:lnTo>
                    <a:pt x="129743" y="47726"/>
                  </a:lnTo>
                  <a:lnTo>
                    <a:pt x="146913" y="47726"/>
                  </a:lnTo>
                  <a:lnTo>
                    <a:pt x="165074" y="83553"/>
                  </a:lnTo>
                  <a:lnTo>
                    <a:pt x="165074" y="42659"/>
                  </a:lnTo>
                  <a:lnTo>
                    <a:pt x="163715" y="41465"/>
                  </a:lnTo>
                  <a:lnTo>
                    <a:pt x="156260" y="37414"/>
                  </a:lnTo>
                  <a:lnTo>
                    <a:pt x="147802" y="34975"/>
                  </a:lnTo>
                  <a:lnTo>
                    <a:pt x="138353" y="34163"/>
                  </a:lnTo>
                  <a:lnTo>
                    <a:pt x="128943" y="34975"/>
                  </a:lnTo>
                  <a:lnTo>
                    <a:pt x="97421" y="62738"/>
                  </a:lnTo>
                  <a:lnTo>
                    <a:pt x="94399" y="83553"/>
                  </a:lnTo>
                  <a:lnTo>
                    <a:pt x="95135" y="94348"/>
                  </a:lnTo>
                  <a:lnTo>
                    <a:pt x="120243" y="129654"/>
                  </a:lnTo>
                  <a:lnTo>
                    <a:pt x="120421" y="129654"/>
                  </a:lnTo>
                  <a:lnTo>
                    <a:pt x="128752" y="132054"/>
                  </a:lnTo>
                  <a:lnTo>
                    <a:pt x="128968" y="132054"/>
                  </a:lnTo>
                  <a:lnTo>
                    <a:pt x="138353" y="132854"/>
                  </a:lnTo>
                  <a:lnTo>
                    <a:pt x="147789" y="132054"/>
                  </a:lnTo>
                  <a:lnTo>
                    <a:pt x="156235" y="129654"/>
                  </a:lnTo>
                  <a:lnTo>
                    <a:pt x="163703" y="125641"/>
                  </a:lnTo>
                  <a:lnTo>
                    <a:pt x="170167" y="120015"/>
                  </a:lnTo>
                  <a:lnTo>
                    <a:pt x="170688" y="119303"/>
                  </a:lnTo>
                  <a:lnTo>
                    <a:pt x="175399" y="112915"/>
                  </a:lnTo>
                  <a:lnTo>
                    <a:pt x="179133" y="104470"/>
                  </a:lnTo>
                  <a:lnTo>
                    <a:pt x="181381" y="94691"/>
                  </a:lnTo>
                  <a:lnTo>
                    <a:pt x="182130" y="83553"/>
                  </a:lnTo>
                  <a:close/>
                </a:path>
                <a:path w="2535554" h="165735">
                  <a:moveTo>
                    <a:pt x="276059" y="130263"/>
                  </a:moveTo>
                  <a:lnTo>
                    <a:pt x="276009" y="68719"/>
                  </a:lnTo>
                  <a:lnTo>
                    <a:pt x="270624" y="47129"/>
                  </a:lnTo>
                  <a:lnTo>
                    <a:pt x="267881" y="43243"/>
                  </a:lnTo>
                  <a:lnTo>
                    <a:pt x="262432" y="37185"/>
                  </a:lnTo>
                  <a:lnTo>
                    <a:pt x="254876" y="34163"/>
                  </a:lnTo>
                  <a:lnTo>
                    <a:pt x="239877" y="34163"/>
                  </a:lnTo>
                  <a:lnTo>
                    <a:pt x="234810" y="35280"/>
                  </a:lnTo>
                  <a:lnTo>
                    <a:pt x="225196" y="39738"/>
                  </a:lnTo>
                  <a:lnTo>
                    <a:pt x="220332" y="42951"/>
                  </a:lnTo>
                  <a:lnTo>
                    <a:pt x="215404" y="47129"/>
                  </a:lnTo>
                  <a:lnTo>
                    <a:pt x="215404" y="36753"/>
                  </a:lnTo>
                  <a:lnTo>
                    <a:pt x="198882" y="36753"/>
                  </a:lnTo>
                  <a:lnTo>
                    <a:pt x="198882" y="130263"/>
                  </a:lnTo>
                  <a:lnTo>
                    <a:pt x="215404" y="130263"/>
                  </a:lnTo>
                  <a:lnTo>
                    <a:pt x="215404" y="60439"/>
                  </a:lnTo>
                  <a:lnTo>
                    <a:pt x="219570" y="57099"/>
                  </a:lnTo>
                  <a:lnTo>
                    <a:pt x="223837" y="54381"/>
                  </a:lnTo>
                  <a:lnTo>
                    <a:pt x="232562" y="50190"/>
                  </a:lnTo>
                  <a:lnTo>
                    <a:pt x="236791" y="49149"/>
                  </a:lnTo>
                  <a:lnTo>
                    <a:pt x="245059" y="49149"/>
                  </a:lnTo>
                  <a:lnTo>
                    <a:pt x="259537" y="72720"/>
                  </a:lnTo>
                  <a:lnTo>
                    <a:pt x="259537" y="130263"/>
                  </a:lnTo>
                  <a:lnTo>
                    <a:pt x="276059" y="130263"/>
                  </a:lnTo>
                  <a:close/>
                </a:path>
                <a:path w="2535554" h="165735">
                  <a:moveTo>
                    <a:pt x="449033" y="13893"/>
                  </a:moveTo>
                  <a:lnTo>
                    <a:pt x="412991" y="3352"/>
                  </a:lnTo>
                  <a:lnTo>
                    <a:pt x="399745" y="3352"/>
                  </a:lnTo>
                  <a:lnTo>
                    <a:pt x="391325" y="4889"/>
                  </a:lnTo>
                  <a:lnTo>
                    <a:pt x="391553" y="4889"/>
                  </a:lnTo>
                  <a:lnTo>
                    <a:pt x="377444" y="10680"/>
                  </a:lnTo>
                  <a:lnTo>
                    <a:pt x="353872" y="40767"/>
                  </a:lnTo>
                  <a:lnTo>
                    <a:pt x="350862" y="52793"/>
                  </a:lnTo>
                  <a:lnTo>
                    <a:pt x="350735" y="53416"/>
                  </a:lnTo>
                  <a:lnTo>
                    <a:pt x="349999" y="60032"/>
                  </a:lnTo>
                  <a:lnTo>
                    <a:pt x="349948" y="60490"/>
                  </a:lnTo>
                  <a:lnTo>
                    <a:pt x="349694" y="68059"/>
                  </a:lnTo>
                  <a:lnTo>
                    <a:pt x="349961" y="75717"/>
                  </a:lnTo>
                  <a:lnTo>
                    <a:pt x="371348" y="121615"/>
                  </a:lnTo>
                  <a:lnTo>
                    <a:pt x="399770" y="132524"/>
                  </a:lnTo>
                  <a:lnTo>
                    <a:pt x="413550" y="132524"/>
                  </a:lnTo>
                  <a:lnTo>
                    <a:pt x="440893" y="125488"/>
                  </a:lnTo>
                  <a:lnTo>
                    <a:pt x="449033" y="121805"/>
                  </a:lnTo>
                  <a:lnTo>
                    <a:pt x="449033" y="118211"/>
                  </a:lnTo>
                  <a:lnTo>
                    <a:pt x="449033" y="102057"/>
                  </a:lnTo>
                  <a:lnTo>
                    <a:pt x="447713" y="102057"/>
                  </a:lnTo>
                  <a:lnTo>
                    <a:pt x="413461" y="118211"/>
                  </a:lnTo>
                  <a:lnTo>
                    <a:pt x="402907" y="118211"/>
                  </a:lnTo>
                  <a:lnTo>
                    <a:pt x="368896" y="83959"/>
                  </a:lnTo>
                  <a:lnTo>
                    <a:pt x="367804" y="76606"/>
                  </a:lnTo>
                  <a:lnTo>
                    <a:pt x="367804" y="60032"/>
                  </a:lnTo>
                  <a:lnTo>
                    <a:pt x="384416" y="25285"/>
                  </a:lnTo>
                  <a:lnTo>
                    <a:pt x="402856" y="17500"/>
                  </a:lnTo>
                  <a:lnTo>
                    <a:pt x="413575" y="17500"/>
                  </a:lnTo>
                  <a:lnTo>
                    <a:pt x="447624" y="33909"/>
                  </a:lnTo>
                  <a:lnTo>
                    <a:pt x="449033" y="33909"/>
                  </a:lnTo>
                  <a:lnTo>
                    <a:pt x="449033" y="17500"/>
                  </a:lnTo>
                  <a:lnTo>
                    <a:pt x="449033" y="13893"/>
                  </a:lnTo>
                  <a:close/>
                </a:path>
                <a:path w="2535554" h="165735">
                  <a:moveTo>
                    <a:pt x="480936" y="0"/>
                  </a:moveTo>
                  <a:lnTo>
                    <a:pt x="464413" y="0"/>
                  </a:lnTo>
                  <a:lnTo>
                    <a:pt x="464413" y="130263"/>
                  </a:lnTo>
                  <a:lnTo>
                    <a:pt x="480936" y="130263"/>
                  </a:lnTo>
                  <a:lnTo>
                    <a:pt x="480936" y="0"/>
                  </a:lnTo>
                  <a:close/>
                </a:path>
                <a:path w="2535554" h="165735">
                  <a:moveTo>
                    <a:pt x="585990" y="83553"/>
                  </a:moveTo>
                  <a:lnTo>
                    <a:pt x="574052" y="47129"/>
                  </a:lnTo>
                  <a:lnTo>
                    <a:pt x="568934" y="42659"/>
                  </a:lnTo>
                  <a:lnTo>
                    <a:pt x="568934" y="83553"/>
                  </a:lnTo>
                  <a:lnTo>
                    <a:pt x="568502" y="91821"/>
                  </a:lnTo>
                  <a:lnTo>
                    <a:pt x="568490" y="91948"/>
                  </a:lnTo>
                  <a:lnTo>
                    <a:pt x="567220" y="99009"/>
                  </a:lnTo>
                  <a:lnTo>
                    <a:pt x="567182" y="99212"/>
                  </a:lnTo>
                  <a:lnTo>
                    <a:pt x="565086" y="105143"/>
                  </a:lnTo>
                  <a:lnTo>
                    <a:pt x="565010" y="105359"/>
                  </a:lnTo>
                  <a:lnTo>
                    <a:pt x="562051" y="110210"/>
                  </a:lnTo>
                  <a:lnTo>
                    <a:pt x="561949" y="110375"/>
                  </a:lnTo>
                  <a:lnTo>
                    <a:pt x="557288" y="116332"/>
                  </a:lnTo>
                  <a:lnTo>
                    <a:pt x="550710" y="119303"/>
                  </a:lnTo>
                  <a:lnTo>
                    <a:pt x="533603" y="119303"/>
                  </a:lnTo>
                  <a:lnTo>
                    <a:pt x="517131" y="99212"/>
                  </a:lnTo>
                  <a:lnTo>
                    <a:pt x="517055" y="99009"/>
                  </a:lnTo>
                  <a:lnTo>
                    <a:pt x="515772" y="91948"/>
                  </a:lnTo>
                  <a:lnTo>
                    <a:pt x="515747" y="91821"/>
                  </a:lnTo>
                  <a:lnTo>
                    <a:pt x="515315" y="83553"/>
                  </a:lnTo>
                  <a:lnTo>
                    <a:pt x="533603" y="47726"/>
                  </a:lnTo>
                  <a:lnTo>
                    <a:pt x="550773" y="47726"/>
                  </a:lnTo>
                  <a:lnTo>
                    <a:pt x="568934" y="83553"/>
                  </a:lnTo>
                  <a:lnTo>
                    <a:pt x="568934" y="42659"/>
                  </a:lnTo>
                  <a:lnTo>
                    <a:pt x="567575" y="41465"/>
                  </a:lnTo>
                  <a:lnTo>
                    <a:pt x="560120" y="37414"/>
                  </a:lnTo>
                  <a:lnTo>
                    <a:pt x="551662" y="34975"/>
                  </a:lnTo>
                  <a:lnTo>
                    <a:pt x="542213" y="34163"/>
                  </a:lnTo>
                  <a:lnTo>
                    <a:pt x="532803" y="34975"/>
                  </a:lnTo>
                  <a:lnTo>
                    <a:pt x="501281" y="62738"/>
                  </a:lnTo>
                  <a:lnTo>
                    <a:pt x="498259" y="83553"/>
                  </a:lnTo>
                  <a:lnTo>
                    <a:pt x="498995" y="94348"/>
                  </a:lnTo>
                  <a:lnTo>
                    <a:pt x="524103" y="129654"/>
                  </a:lnTo>
                  <a:lnTo>
                    <a:pt x="524281" y="129654"/>
                  </a:lnTo>
                  <a:lnTo>
                    <a:pt x="532612" y="132054"/>
                  </a:lnTo>
                  <a:lnTo>
                    <a:pt x="532828" y="132054"/>
                  </a:lnTo>
                  <a:lnTo>
                    <a:pt x="542213" y="132854"/>
                  </a:lnTo>
                  <a:lnTo>
                    <a:pt x="551649" y="132054"/>
                  </a:lnTo>
                  <a:lnTo>
                    <a:pt x="560095" y="129654"/>
                  </a:lnTo>
                  <a:lnTo>
                    <a:pt x="567563" y="125641"/>
                  </a:lnTo>
                  <a:lnTo>
                    <a:pt x="574027" y="120015"/>
                  </a:lnTo>
                  <a:lnTo>
                    <a:pt x="574548" y="119303"/>
                  </a:lnTo>
                  <a:lnTo>
                    <a:pt x="579259" y="112915"/>
                  </a:lnTo>
                  <a:lnTo>
                    <a:pt x="582993" y="104470"/>
                  </a:lnTo>
                  <a:lnTo>
                    <a:pt x="585241" y="94691"/>
                  </a:lnTo>
                  <a:lnTo>
                    <a:pt x="585990" y="83553"/>
                  </a:lnTo>
                  <a:close/>
                </a:path>
                <a:path w="2535554" h="165735">
                  <a:moveTo>
                    <a:pt x="679221" y="36753"/>
                  </a:moveTo>
                  <a:lnTo>
                    <a:pt x="662686" y="36753"/>
                  </a:lnTo>
                  <a:lnTo>
                    <a:pt x="662686" y="106578"/>
                  </a:lnTo>
                  <a:lnTo>
                    <a:pt x="658876" y="109753"/>
                  </a:lnTo>
                  <a:lnTo>
                    <a:pt x="654697" y="112433"/>
                  </a:lnTo>
                  <a:lnTo>
                    <a:pt x="645553" y="116789"/>
                  </a:lnTo>
                  <a:lnTo>
                    <a:pt x="640994" y="117932"/>
                  </a:lnTo>
                  <a:lnTo>
                    <a:pt x="633247" y="117932"/>
                  </a:lnTo>
                  <a:lnTo>
                    <a:pt x="618566" y="94957"/>
                  </a:lnTo>
                  <a:lnTo>
                    <a:pt x="618566" y="36753"/>
                  </a:lnTo>
                  <a:lnTo>
                    <a:pt x="602043" y="36753"/>
                  </a:lnTo>
                  <a:lnTo>
                    <a:pt x="602043" y="103759"/>
                  </a:lnTo>
                  <a:lnTo>
                    <a:pt x="602716" y="108470"/>
                  </a:lnTo>
                  <a:lnTo>
                    <a:pt x="628611" y="132854"/>
                  </a:lnTo>
                  <a:lnTo>
                    <a:pt x="638517" y="132854"/>
                  </a:lnTo>
                  <a:lnTo>
                    <a:pt x="643610" y="131762"/>
                  </a:lnTo>
                  <a:lnTo>
                    <a:pt x="652653" y="127393"/>
                  </a:lnTo>
                  <a:lnTo>
                    <a:pt x="657593" y="124129"/>
                  </a:lnTo>
                  <a:lnTo>
                    <a:pt x="662686" y="119888"/>
                  </a:lnTo>
                  <a:lnTo>
                    <a:pt x="662686" y="130263"/>
                  </a:lnTo>
                  <a:lnTo>
                    <a:pt x="679221" y="130263"/>
                  </a:lnTo>
                  <a:lnTo>
                    <a:pt x="679221" y="119888"/>
                  </a:lnTo>
                  <a:lnTo>
                    <a:pt x="679221" y="117932"/>
                  </a:lnTo>
                  <a:lnTo>
                    <a:pt x="679221" y="36753"/>
                  </a:lnTo>
                  <a:close/>
                </a:path>
                <a:path w="2535554" h="165735">
                  <a:moveTo>
                    <a:pt x="778154" y="0"/>
                  </a:moveTo>
                  <a:lnTo>
                    <a:pt x="761631" y="0"/>
                  </a:lnTo>
                  <a:lnTo>
                    <a:pt x="761631" y="40525"/>
                  </a:lnTo>
                  <a:lnTo>
                    <a:pt x="761631" y="53581"/>
                  </a:lnTo>
                  <a:lnTo>
                    <a:pt x="761631" y="107492"/>
                  </a:lnTo>
                  <a:lnTo>
                    <a:pt x="757770" y="110680"/>
                  </a:lnTo>
                  <a:lnTo>
                    <a:pt x="753630" y="113195"/>
                  </a:lnTo>
                  <a:lnTo>
                    <a:pt x="744842" y="116941"/>
                  </a:lnTo>
                  <a:lnTo>
                    <a:pt x="740473" y="117868"/>
                  </a:lnTo>
                  <a:lnTo>
                    <a:pt x="728002" y="117868"/>
                  </a:lnTo>
                  <a:lnTo>
                    <a:pt x="712851" y="83883"/>
                  </a:lnTo>
                  <a:lnTo>
                    <a:pt x="713282" y="76022"/>
                  </a:lnTo>
                  <a:lnTo>
                    <a:pt x="724776" y="51689"/>
                  </a:lnTo>
                  <a:lnTo>
                    <a:pt x="724636" y="51689"/>
                  </a:lnTo>
                  <a:lnTo>
                    <a:pt x="731507" y="48552"/>
                  </a:lnTo>
                  <a:lnTo>
                    <a:pt x="743813" y="48552"/>
                  </a:lnTo>
                  <a:lnTo>
                    <a:pt x="747344" y="48920"/>
                  </a:lnTo>
                  <a:lnTo>
                    <a:pt x="753859" y="50368"/>
                  </a:lnTo>
                  <a:lnTo>
                    <a:pt x="757529" y="51689"/>
                  </a:lnTo>
                  <a:lnTo>
                    <a:pt x="761631" y="53581"/>
                  </a:lnTo>
                  <a:lnTo>
                    <a:pt x="761631" y="40525"/>
                  </a:lnTo>
                  <a:lnTo>
                    <a:pt x="757593" y="38341"/>
                  </a:lnTo>
                  <a:lnTo>
                    <a:pt x="753757" y="36741"/>
                  </a:lnTo>
                  <a:lnTo>
                    <a:pt x="746480" y="34671"/>
                  </a:lnTo>
                  <a:lnTo>
                    <a:pt x="742213" y="34163"/>
                  </a:lnTo>
                  <a:lnTo>
                    <a:pt x="731723" y="34163"/>
                  </a:lnTo>
                  <a:lnTo>
                    <a:pt x="696976" y="68745"/>
                  </a:lnTo>
                  <a:lnTo>
                    <a:pt x="696912" y="68910"/>
                  </a:lnTo>
                  <a:lnTo>
                    <a:pt x="695820" y="75819"/>
                  </a:lnTo>
                  <a:lnTo>
                    <a:pt x="695794" y="92087"/>
                  </a:lnTo>
                  <a:lnTo>
                    <a:pt x="696595" y="98450"/>
                  </a:lnTo>
                  <a:lnTo>
                    <a:pt x="722007" y="131800"/>
                  </a:lnTo>
                  <a:lnTo>
                    <a:pt x="726948" y="132854"/>
                  </a:lnTo>
                  <a:lnTo>
                    <a:pt x="735609" y="132854"/>
                  </a:lnTo>
                  <a:lnTo>
                    <a:pt x="761631" y="120726"/>
                  </a:lnTo>
                  <a:lnTo>
                    <a:pt x="761631" y="130263"/>
                  </a:lnTo>
                  <a:lnTo>
                    <a:pt x="778154" y="130263"/>
                  </a:lnTo>
                  <a:lnTo>
                    <a:pt x="778154" y="120726"/>
                  </a:lnTo>
                  <a:lnTo>
                    <a:pt x="778154" y="117868"/>
                  </a:lnTo>
                  <a:lnTo>
                    <a:pt x="778154" y="48552"/>
                  </a:lnTo>
                  <a:lnTo>
                    <a:pt x="778154" y="40525"/>
                  </a:lnTo>
                  <a:lnTo>
                    <a:pt x="778154" y="0"/>
                  </a:lnTo>
                  <a:close/>
                </a:path>
                <a:path w="2535554" h="165735">
                  <a:moveTo>
                    <a:pt x="847166" y="68160"/>
                  </a:moveTo>
                  <a:lnTo>
                    <a:pt x="797585" y="68160"/>
                  </a:lnTo>
                  <a:lnTo>
                    <a:pt x="797585" y="83299"/>
                  </a:lnTo>
                  <a:lnTo>
                    <a:pt x="847166" y="83299"/>
                  </a:lnTo>
                  <a:lnTo>
                    <a:pt x="847166" y="68160"/>
                  </a:lnTo>
                  <a:close/>
                </a:path>
                <a:path w="2535554" h="165735">
                  <a:moveTo>
                    <a:pt x="944333" y="115531"/>
                  </a:moveTo>
                  <a:lnTo>
                    <a:pt x="885875" y="115531"/>
                  </a:lnTo>
                  <a:lnTo>
                    <a:pt x="885875" y="5613"/>
                  </a:lnTo>
                  <a:lnTo>
                    <a:pt x="868476" y="5613"/>
                  </a:lnTo>
                  <a:lnTo>
                    <a:pt x="868476" y="130263"/>
                  </a:lnTo>
                  <a:lnTo>
                    <a:pt x="944333" y="130263"/>
                  </a:lnTo>
                  <a:lnTo>
                    <a:pt x="944333" y="115531"/>
                  </a:lnTo>
                  <a:close/>
                </a:path>
                <a:path w="2535554" h="165735">
                  <a:moveTo>
                    <a:pt x="984758" y="4775"/>
                  </a:moveTo>
                  <a:lnTo>
                    <a:pt x="967092" y="4775"/>
                  </a:lnTo>
                  <a:lnTo>
                    <a:pt x="967092" y="21094"/>
                  </a:lnTo>
                  <a:lnTo>
                    <a:pt x="984758" y="21094"/>
                  </a:lnTo>
                  <a:lnTo>
                    <a:pt x="984758" y="4775"/>
                  </a:lnTo>
                  <a:close/>
                </a:path>
                <a:path w="2535554" h="165735">
                  <a:moveTo>
                    <a:pt x="1021067" y="4775"/>
                  </a:moveTo>
                  <a:lnTo>
                    <a:pt x="1003401" y="4775"/>
                  </a:lnTo>
                  <a:lnTo>
                    <a:pt x="1003401" y="21094"/>
                  </a:lnTo>
                  <a:lnTo>
                    <a:pt x="1021067" y="21094"/>
                  </a:lnTo>
                  <a:lnTo>
                    <a:pt x="1021067" y="4775"/>
                  </a:lnTo>
                  <a:close/>
                </a:path>
                <a:path w="2535554" h="165735">
                  <a:moveTo>
                    <a:pt x="1037856" y="83553"/>
                  </a:moveTo>
                  <a:lnTo>
                    <a:pt x="1025918" y="47129"/>
                  </a:lnTo>
                  <a:lnTo>
                    <a:pt x="1020800" y="42659"/>
                  </a:lnTo>
                  <a:lnTo>
                    <a:pt x="1020800" y="83553"/>
                  </a:lnTo>
                  <a:lnTo>
                    <a:pt x="1020368" y="91821"/>
                  </a:lnTo>
                  <a:lnTo>
                    <a:pt x="1020356" y="91948"/>
                  </a:lnTo>
                  <a:lnTo>
                    <a:pt x="1019086" y="99009"/>
                  </a:lnTo>
                  <a:lnTo>
                    <a:pt x="1019048" y="99212"/>
                  </a:lnTo>
                  <a:lnTo>
                    <a:pt x="1016952" y="105143"/>
                  </a:lnTo>
                  <a:lnTo>
                    <a:pt x="1016876" y="105359"/>
                  </a:lnTo>
                  <a:lnTo>
                    <a:pt x="1013917" y="110210"/>
                  </a:lnTo>
                  <a:lnTo>
                    <a:pt x="1013815" y="110375"/>
                  </a:lnTo>
                  <a:lnTo>
                    <a:pt x="1009154" y="116319"/>
                  </a:lnTo>
                  <a:lnTo>
                    <a:pt x="1002576" y="119291"/>
                  </a:lnTo>
                  <a:lnTo>
                    <a:pt x="985469" y="119291"/>
                  </a:lnTo>
                  <a:lnTo>
                    <a:pt x="968997" y="99212"/>
                  </a:lnTo>
                  <a:lnTo>
                    <a:pt x="968921" y="99009"/>
                  </a:lnTo>
                  <a:lnTo>
                    <a:pt x="967638" y="91948"/>
                  </a:lnTo>
                  <a:lnTo>
                    <a:pt x="967613" y="91821"/>
                  </a:lnTo>
                  <a:lnTo>
                    <a:pt x="967181" y="83553"/>
                  </a:lnTo>
                  <a:lnTo>
                    <a:pt x="985469" y="47713"/>
                  </a:lnTo>
                  <a:lnTo>
                    <a:pt x="1002639" y="47713"/>
                  </a:lnTo>
                  <a:lnTo>
                    <a:pt x="1020800" y="83553"/>
                  </a:lnTo>
                  <a:lnTo>
                    <a:pt x="1020800" y="42659"/>
                  </a:lnTo>
                  <a:lnTo>
                    <a:pt x="1019441" y="41465"/>
                  </a:lnTo>
                  <a:lnTo>
                    <a:pt x="1011986" y="37414"/>
                  </a:lnTo>
                  <a:lnTo>
                    <a:pt x="1003528" y="34975"/>
                  </a:lnTo>
                  <a:lnTo>
                    <a:pt x="994079" y="34163"/>
                  </a:lnTo>
                  <a:lnTo>
                    <a:pt x="984669" y="34975"/>
                  </a:lnTo>
                  <a:lnTo>
                    <a:pt x="953147" y="62725"/>
                  </a:lnTo>
                  <a:lnTo>
                    <a:pt x="950125" y="83553"/>
                  </a:lnTo>
                  <a:lnTo>
                    <a:pt x="950861" y="94348"/>
                  </a:lnTo>
                  <a:lnTo>
                    <a:pt x="975969" y="129654"/>
                  </a:lnTo>
                  <a:lnTo>
                    <a:pt x="976147" y="129654"/>
                  </a:lnTo>
                  <a:lnTo>
                    <a:pt x="984478" y="132054"/>
                  </a:lnTo>
                  <a:lnTo>
                    <a:pt x="984694" y="132054"/>
                  </a:lnTo>
                  <a:lnTo>
                    <a:pt x="994079" y="132854"/>
                  </a:lnTo>
                  <a:lnTo>
                    <a:pt x="1003515" y="132054"/>
                  </a:lnTo>
                  <a:lnTo>
                    <a:pt x="1011961" y="129654"/>
                  </a:lnTo>
                  <a:lnTo>
                    <a:pt x="1019429" y="125641"/>
                  </a:lnTo>
                  <a:lnTo>
                    <a:pt x="1025893" y="120015"/>
                  </a:lnTo>
                  <a:lnTo>
                    <a:pt x="1026426" y="119291"/>
                  </a:lnTo>
                  <a:lnTo>
                    <a:pt x="1031125" y="112915"/>
                  </a:lnTo>
                  <a:lnTo>
                    <a:pt x="1034859" y="104470"/>
                  </a:lnTo>
                  <a:lnTo>
                    <a:pt x="1037107" y="94691"/>
                  </a:lnTo>
                  <a:lnTo>
                    <a:pt x="1037856" y="83553"/>
                  </a:lnTo>
                  <a:close/>
                </a:path>
                <a:path w="2535554" h="165735">
                  <a:moveTo>
                    <a:pt x="1119568" y="96393"/>
                  </a:moveTo>
                  <a:lnTo>
                    <a:pt x="1117815" y="91173"/>
                  </a:lnTo>
                  <a:lnTo>
                    <a:pt x="1117739" y="90919"/>
                  </a:lnTo>
                  <a:lnTo>
                    <a:pt x="1110411" y="82880"/>
                  </a:lnTo>
                  <a:lnTo>
                    <a:pt x="1104950" y="80010"/>
                  </a:lnTo>
                  <a:lnTo>
                    <a:pt x="1094333" y="77495"/>
                  </a:lnTo>
                  <a:lnTo>
                    <a:pt x="1091158" y="76809"/>
                  </a:lnTo>
                  <a:lnTo>
                    <a:pt x="1085126" y="75641"/>
                  </a:lnTo>
                  <a:lnTo>
                    <a:pt x="1082382" y="75044"/>
                  </a:lnTo>
                  <a:lnTo>
                    <a:pt x="1075004" y="73202"/>
                  </a:lnTo>
                  <a:lnTo>
                    <a:pt x="1071422" y="71615"/>
                  </a:lnTo>
                  <a:lnTo>
                    <a:pt x="1066977" y="67767"/>
                  </a:lnTo>
                  <a:lnTo>
                    <a:pt x="1065860" y="64858"/>
                  </a:lnTo>
                  <a:lnTo>
                    <a:pt x="1065860" y="56540"/>
                  </a:lnTo>
                  <a:lnTo>
                    <a:pt x="1067739" y="53251"/>
                  </a:lnTo>
                  <a:lnTo>
                    <a:pt x="1075232" y="48895"/>
                  </a:lnTo>
                  <a:lnTo>
                    <a:pt x="1079830" y="47802"/>
                  </a:lnTo>
                  <a:lnTo>
                    <a:pt x="1090561" y="47802"/>
                  </a:lnTo>
                  <a:lnTo>
                    <a:pt x="1095794" y="48729"/>
                  </a:lnTo>
                  <a:lnTo>
                    <a:pt x="1106157" y="52412"/>
                  </a:lnTo>
                  <a:lnTo>
                    <a:pt x="1110869" y="54914"/>
                  </a:lnTo>
                  <a:lnTo>
                    <a:pt x="1115085" y="58102"/>
                  </a:lnTo>
                  <a:lnTo>
                    <a:pt x="1115961" y="58102"/>
                  </a:lnTo>
                  <a:lnTo>
                    <a:pt x="1115961" y="47802"/>
                  </a:lnTo>
                  <a:lnTo>
                    <a:pt x="1115961" y="41275"/>
                  </a:lnTo>
                  <a:lnTo>
                    <a:pt x="1112215" y="39319"/>
                  </a:lnTo>
                  <a:lnTo>
                    <a:pt x="1107579" y="37706"/>
                  </a:lnTo>
                  <a:lnTo>
                    <a:pt x="1096568" y="35140"/>
                  </a:lnTo>
                  <a:lnTo>
                    <a:pt x="1091082" y="34493"/>
                  </a:lnTo>
                  <a:lnTo>
                    <a:pt x="1085634" y="34493"/>
                  </a:lnTo>
                  <a:lnTo>
                    <a:pt x="1048981" y="54610"/>
                  </a:lnTo>
                  <a:lnTo>
                    <a:pt x="1048981" y="69176"/>
                  </a:lnTo>
                  <a:lnTo>
                    <a:pt x="1083233" y="91173"/>
                  </a:lnTo>
                  <a:lnTo>
                    <a:pt x="1085989" y="91757"/>
                  </a:lnTo>
                  <a:lnTo>
                    <a:pt x="1093546" y="93535"/>
                  </a:lnTo>
                  <a:lnTo>
                    <a:pt x="1097343" y="95135"/>
                  </a:lnTo>
                  <a:lnTo>
                    <a:pt x="1101623" y="98920"/>
                  </a:lnTo>
                  <a:lnTo>
                    <a:pt x="1102690" y="101739"/>
                  </a:lnTo>
                  <a:lnTo>
                    <a:pt x="1102690" y="108381"/>
                  </a:lnTo>
                  <a:lnTo>
                    <a:pt x="1084402" y="119214"/>
                  </a:lnTo>
                  <a:lnTo>
                    <a:pt x="1078141" y="119214"/>
                  </a:lnTo>
                  <a:lnTo>
                    <a:pt x="1049426" y="106984"/>
                  </a:lnTo>
                  <a:lnTo>
                    <a:pt x="1048537" y="106984"/>
                  </a:lnTo>
                  <a:lnTo>
                    <a:pt x="1048537" y="124650"/>
                  </a:lnTo>
                  <a:lnTo>
                    <a:pt x="1052296" y="126555"/>
                  </a:lnTo>
                  <a:lnTo>
                    <a:pt x="1057021" y="128333"/>
                  </a:lnTo>
                  <a:lnTo>
                    <a:pt x="1068832" y="131800"/>
                  </a:lnTo>
                  <a:lnTo>
                    <a:pt x="1069289" y="131800"/>
                  </a:lnTo>
                  <a:lnTo>
                    <a:pt x="1074585" y="132524"/>
                  </a:lnTo>
                  <a:lnTo>
                    <a:pt x="1087831" y="132524"/>
                  </a:lnTo>
                  <a:lnTo>
                    <a:pt x="1093393" y="131800"/>
                  </a:lnTo>
                  <a:lnTo>
                    <a:pt x="1119568" y="107327"/>
                  </a:lnTo>
                  <a:lnTo>
                    <a:pt x="1119568" y="96393"/>
                  </a:lnTo>
                  <a:close/>
                </a:path>
                <a:path w="2535554" h="165735">
                  <a:moveTo>
                    <a:pt x="1211097" y="36753"/>
                  </a:moveTo>
                  <a:lnTo>
                    <a:pt x="1194562" y="36753"/>
                  </a:lnTo>
                  <a:lnTo>
                    <a:pt x="1194562" y="106578"/>
                  </a:lnTo>
                  <a:lnTo>
                    <a:pt x="1190752" y="109753"/>
                  </a:lnTo>
                  <a:lnTo>
                    <a:pt x="1186573" y="112433"/>
                  </a:lnTo>
                  <a:lnTo>
                    <a:pt x="1177429" y="116789"/>
                  </a:lnTo>
                  <a:lnTo>
                    <a:pt x="1172870" y="117932"/>
                  </a:lnTo>
                  <a:lnTo>
                    <a:pt x="1165123" y="117932"/>
                  </a:lnTo>
                  <a:lnTo>
                    <a:pt x="1150442" y="94957"/>
                  </a:lnTo>
                  <a:lnTo>
                    <a:pt x="1150442" y="36753"/>
                  </a:lnTo>
                  <a:lnTo>
                    <a:pt x="1133919" y="36753"/>
                  </a:lnTo>
                  <a:lnTo>
                    <a:pt x="1133919" y="103759"/>
                  </a:lnTo>
                  <a:lnTo>
                    <a:pt x="1134605" y="108470"/>
                  </a:lnTo>
                  <a:lnTo>
                    <a:pt x="1134694" y="109105"/>
                  </a:lnTo>
                  <a:lnTo>
                    <a:pt x="1160487" y="132854"/>
                  </a:lnTo>
                  <a:lnTo>
                    <a:pt x="1170393" y="132854"/>
                  </a:lnTo>
                  <a:lnTo>
                    <a:pt x="1175486" y="131762"/>
                  </a:lnTo>
                  <a:lnTo>
                    <a:pt x="1184529" y="127393"/>
                  </a:lnTo>
                  <a:lnTo>
                    <a:pt x="1189469" y="124129"/>
                  </a:lnTo>
                  <a:lnTo>
                    <a:pt x="1194562" y="119888"/>
                  </a:lnTo>
                  <a:lnTo>
                    <a:pt x="1194562" y="130263"/>
                  </a:lnTo>
                  <a:lnTo>
                    <a:pt x="1211097" y="130263"/>
                  </a:lnTo>
                  <a:lnTo>
                    <a:pt x="1211097" y="119888"/>
                  </a:lnTo>
                  <a:lnTo>
                    <a:pt x="1211097" y="117932"/>
                  </a:lnTo>
                  <a:lnTo>
                    <a:pt x="1211097" y="36753"/>
                  </a:lnTo>
                  <a:close/>
                </a:path>
                <a:path w="2535554" h="165735">
                  <a:moveTo>
                    <a:pt x="1312379" y="130263"/>
                  </a:moveTo>
                  <a:lnTo>
                    <a:pt x="1312329" y="68719"/>
                  </a:lnTo>
                  <a:lnTo>
                    <a:pt x="1306944" y="47129"/>
                  </a:lnTo>
                  <a:lnTo>
                    <a:pt x="1304201" y="43243"/>
                  </a:lnTo>
                  <a:lnTo>
                    <a:pt x="1298752" y="37185"/>
                  </a:lnTo>
                  <a:lnTo>
                    <a:pt x="1291196" y="34163"/>
                  </a:lnTo>
                  <a:lnTo>
                    <a:pt x="1276197" y="34163"/>
                  </a:lnTo>
                  <a:lnTo>
                    <a:pt x="1271130" y="35280"/>
                  </a:lnTo>
                  <a:lnTo>
                    <a:pt x="1261516" y="39738"/>
                  </a:lnTo>
                  <a:lnTo>
                    <a:pt x="1256652" y="42951"/>
                  </a:lnTo>
                  <a:lnTo>
                    <a:pt x="1251724" y="47129"/>
                  </a:lnTo>
                  <a:lnTo>
                    <a:pt x="1251724" y="36753"/>
                  </a:lnTo>
                  <a:lnTo>
                    <a:pt x="1235202" y="36753"/>
                  </a:lnTo>
                  <a:lnTo>
                    <a:pt x="1235202" y="130263"/>
                  </a:lnTo>
                  <a:lnTo>
                    <a:pt x="1251724" y="130263"/>
                  </a:lnTo>
                  <a:lnTo>
                    <a:pt x="1251724" y="60439"/>
                  </a:lnTo>
                  <a:lnTo>
                    <a:pt x="1255890" y="57099"/>
                  </a:lnTo>
                  <a:lnTo>
                    <a:pt x="1260144" y="54381"/>
                  </a:lnTo>
                  <a:lnTo>
                    <a:pt x="1268882" y="50190"/>
                  </a:lnTo>
                  <a:lnTo>
                    <a:pt x="1273111" y="49149"/>
                  </a:lnTo>
                  <a:lnTo>
                    <a:pt x="1281379" y="49149"/>
                  </a:lnTo>
                  <a:lnTo>
                    <a:pt x="1295857" y="72720"/>
                  </a:lnTo>
                  <a:lnTo>
                    <a:pt x="1295857" y="130263"/>
                  </a:lnTo>
                  <a:lnTo>
                    <a:pt x="1312379" y="130263"/>
                  </a:lnTo>
                  <a:close/>
                </a:path>
                <a:path w="2535554" h="165735">
                  <a:moveTo>
                    <a:pt x="1411376" y="36753"/>
                  </a:moveTo>
                  <a:lnTo>
                    <a:pt x="1395818" y="36753"/>
                  </a:lnTo>
                  <a:lnTo>
                    <a:pt x="1394853" y="40767"/>
                  </a:lnTo>
                  <a:lnTo>
                    <a:pt x="1394853" y="53581"/>
                  </a:lnTo>
                  <a:lnTo>
                    <a:pt x="1394853" y="104902"/>
                  </a:lnTo>
                  <a:lnTo>
                    <a:pt x="1391221" y="107797"/>
                  </a:lnTo>
                  <a:lnTo>
                    <a:pt x="1387132" y="110058"/>
                  </a:lnTo>
                  <a:lnTo>
                    <a:pt x="1378051" y="113296"/>
                  </a:lnTo>
                  <a:lnTo>
                    <a:pt x="1373644" y="114109"/>
                  </a:lnTo>
                  <a:lnTo>
                    <a:pt x="1361160" y="114109"/>
                  </a:lnTo>
                  <a:lnTo>
                    <a:pt x="1355229" y="111404"/>
                  </a:lnTo>
                  <a:lnTo>
                    <a:pt x="1347901" y="100571"/>
                  </a:lnTo>
                  <a:lnTo>
                    <a:pt x="1346174" y="93116"/>
                  </a:lnTo>
                  <a:lnTo>
                    <a:pt x="1346073" y="82296"/>
                  </a:lnTo>
                  <a:lnTo>
                    <a:pt x="1346504" y="74866"/>
                  </a:lnTo>
                  <a:lnTo>
                    <a:pt x="1346517" y="74574"/>
                  </a:lnTo>
                  <a:lnTo>
                    <a:pt x="1364678" y="48310"/>
                  </a:lnTo>
                  <a:lnTo>
                    <a:pt x="1376514" y="48310"/>
                  </a:lnTo>
                  <a:lnTo>
                    <a:pt x="1379982" y="48704"/>
                  </a:lnTo>
                  <a:lnTo>
                    <a:pt x="1386954" y="50330"/>
                  </a:lnTo>
                  <a:lnTo>
                    <a:pt x="1390751" y="51689"/>
                  </a:lnTo>
                  <a:lnTo>
                    <a:pt x="1394853" y="53581"/>
                  </a:lnTo>
                  <a:lnTo>
                    <a:pt x="1394853" y="40767"/>
                  </a:lnTo>
                  <a:lnTo>
                    <a:pt x="1391107" y="38646"/>
                  </a:lnTo>
                  <a:lnTo>
                    <a:pt x="1387373" y="37020"/>
                  </a:lnTo>
                  <a:lnTo>
                    <a:pt x="1379931" y="34734"/>
                  </a:lnTo>
                  <a:lnTo>
                    <a:pt x="1375511" y="34163"/>
                  </a:lnTo>
                  <a:lnTo>
                    <a:pt x="1365021" y="34163"/>
                  </a:lnTo>
                  <a:lnTo>
                    <a:pt x="1330236" y="67792"/>
                  </a:lnTo>
                  <a:lnTo>
                    <a:pt x="1329016" y="82626"/>
                  </a:lnTo>
                  <a:lnTo>
                    <a:pt x="1329613" y="92671"/>
                  </a:lnTo>
                  <a:lnTo>
                    <a:pt x="1329639" y="93116"/>
                  </a:lnTo>
                  <a:lnTo>
                    <a:pt x="1331493" y="102311"/>
                  </a:lnTo>
                  <a:lnTo>
                    <a:pt x="1334554" y="110058"/>
                  </a:lnTo>
                  <a:lnTo>
                    <a:pt x="1334604" y="110197"/>
                  </a:lnTo>
                  <a:lnTo>
                    <a:pt x="1365669" y="128676"/>
                  </a:lnTo>
                  <a:lnTo>
                    <a:pt x="1372120" y="128676"/>
                  </a:lnTo>
                  <a:lnTo>
                    <a:pt x="1377480" y="127800"/>
                  </a:lnTo>
                  <a:lnTo>
                    <a:pt x="1386039" y="124282"/>
                  </a:lnTo>
                  <a:lnTo>
                    <a:pt x="1390396" y="121551"/>
                  </a:lnTo>
                  <a:lnTo>
                    <a:pt x="1394853" y="117868"/>
                  </a:lnTo>
                  <a:lnTo>
                    <a:pt x="1394764" y="130733"/>
                  </a:lnTo>
                  <a:lnTo>
                    <a:pt x="1384820" y="148513"/>
                  </a:lnTo>
                  <a:lnTo>
                    <a:pt x="1384681" y="148513"/>
                  </a:lnTo>
                  <a:lnTo>
                    <a:pt x="1377911" y="150964"/>
                  </a:lnTo>
                  <a:lnTo>
                    <a:pt x="1373581" y="151612"/>
                  </a:lnTo>
                  <a:lnTo>
                    <a:pt x="1365440" y="151612"/>
                  </a:lnTo>
                  <a:lnTo>
                    <a:pt x="1339303" y="145249"/>
                  </a:lnTo>
                  <a:lnTo>
                    <a:pt x="1338427" y="145249"/>
                  </a:lnTo>
                  <a:lnTo>
                    <a:pt x="1338427" y="161658"/>
                  </a:lnTo>
                  <a:lnTo>
                    <a:pt x="1342758" y="162890"/>
                  </a:lnTo>
                  <a:lnTo>
                    <a:pt x="1347431" y="163868"/>
                  </a:lnTo>
                  <a:lnTo>
                    <a:pt x="1357452" y="165315"/>
                  </a:lnTo>
                  <a:lnTo>
                    <a:pt x="1362367" y="165671"/>
                  </a:lnTo>
                  <a:lnTo>
                    <a:pt x="1367167" y="165671"/>
                  </a:lnTo>
                  <a:lnTo>
                    <a:pt x="1402676" y="151612"/>
                  </a:lnTo>
                  <a:lnTo>
                    <a:pt x="1405242" y="148196"/>
                  </a:lnTo>
                  <a:lnTo>
                    <a:pt x="1408645" y="140258"/>
                  </a:lnTo>
                  <a:lnTo>
                    <a:pt x="1410690" y="130733"/>
                  </a:lnTo>
                  <a:lnTo>
                    <a:pt x="1411224" y="121996"/>
                  </a:lnTo>
                  <a:lnTo>
                    <a:pt x="1411262" y="121551"/>
                  </a:lnTo>
                  <a:lnTo>
                    <a:pt x="1411376" y="117868"/>
                  </a:lnTo>
                  <a:lnTo>
                    <a:pt x="1411376" y="114109"/>
                  </a:lnTo>
                  <a:lnTo>
                    <a:pt x="1411376" y="48310"/>
                  </a:lnTo>
                  <a:lnTo>
                    <a:pt x="1411376" y="40767"/>
                  </a:lnTo>
                  <a:lnTo>
                    <a:pt x="1411376" y="36753"/>
                  </a:lnTo>
                  <a:close/>
                </a:path>
                <a:path w="2535554" h="165735">
                  <a:moveTo>
                    <a:pt x="1512900" y="73215"/>
                  </a:moveTo>
                  <a:lnTo>
                    <a:pt x="1512862" y="68846"/>
                  </a:lnTo>
                  <a:lnTo>
                    <a:pt x="1512062" y="63538"/>
                  </a:lnTo>
                  <a:lnTo>
                    <a:pt x="1511960" y="62801"/>
                  </a:lnTo>
                  <a:lnTo>
                    <a:pt x="1508213" y="52476"/>
                  </a:lnTo>
                  <a:lnTo>
                    <a:pt x="1505521" y="48107"/>
                  </a:lnTo>
                  <a:lnTo>
                    <a:pt x="1504556" y="47129"/>
                  </a:lnTo>
                  <a:lnTo>
                    <a:pt x="1498485" y="40970"/>
                  </a:lnTo>
                  <a:lnTo>
                    <a:pt x="1496822" y="39916"/>
                  </a:lnTo>
                  <a:lnTo>
                    <a:pt x="1496822" y="73215"/>
                  </a:lnTo>
                  <a:lnTo>
                    <a:pt x="1444853" y="73215"/>
                  </a:lnTo>
                  <a:lnTo>
                    <a:pt x="1468158" y="47129"/>
                  </a:lnTo>
                  <a:lnTo>
                    <a:pt x="1477010" y="47129"/>
                  </a:lnTo>
                  <a:lnTo>
                    <a:pt x="1496695" y="68846"/>
                  </a:lnTo>
                  <a:lnTo>
                    <a:pt x="1496695" y="69126"/>
                  </a:lnTo>
                  <a:lnTo>
                    <a:pt x="1496822" y="73215"/>
                  </a:lnTo>
                  <a:lnTo>
                    <a:pt x="1496822" y="39916"/>
                  </a:lnTo>
                  <a:lnTo>
                    <a:pt x="1494383" y="38341"/>
                  </a:lnTo>
                  <a:lnTo>
                    <a:pt x="1485023" y="35013"/>
                  </a:lnTo>
                  <a:lnTo>
                    <a:pt x="1479613" y="34163"/>
                  </a:lnTo>
                  <a:lnTo>
                    <a:pt x="1473517" y="34163"/>
                  </a:lnTo>
                  <a:lnTo>
                    <a:pt x="1435150" y="55029"/>
                  </a:lnTo>
                  <a:lnTo>
                    <a:pt x="1428076" y="84048"/>
                  </a:lnTo>
                  <a:lnTo>
                    <a:pt x="1428889" y="94996"/>
                  </a:lnTo>
                  <a:lnTo>
                    <a:pt x="1456639" y="129298"/>
                  </a:lnTo>
                  <a:lnTo>
                    <a:pt x="1477479" y="132435"/>
                  </a:lnTo>
                  <a:lnTo>
                    <a:pt x="1481467" y="132435"/>
                  </a:lnTo>
                  <a:lnTo>
                    <a:pt x="1511058" y="124574"/>
                  </a:lnTo>
                  <a:lnTo>
                    <a:pt x="1511058" y="118706"/>
                  </a:lnTo>
                  <a:lnTo>
                    <a:pt x="1511058" y="107403"/>
                  </a:lnTo>
                  <a:lnTo>
                    <a:pt x="1510093" y="107403"/>
                  </a:lnTo>
                  <a:lnTo>
                    <a:pt x="1508747" y="108470"/>
                  </a:lnTo>
                  <a:lnTo>
                    <a:pt x="1507045" y="109601"/>
                  </a:lnTo>
                  <a:lnTo>
                    <a:pt x="1480934" y="118706"/>
                  </a:lnTo>
                  <a:lnTo>
                    <a:pt x="1467167" y="118706"/>
                  </a:lnTo>
                  <a:lnTo>
                    <a:pt x="1444866" y="85140"/>
                  </a:lnTo>
                  <a:lnTo>
                    <a:pt x="1512900" y="85140"/>
                  </a:lnTo>
                  <a:lnTo>
                    <a:pt x="1512900" y="73215"/>
                  </a:lnTo>
                  <a:close/>
                </a:path>
                <a:path w="2535554" h="165735">
                  <a:moveTo>
                    <a:pt x="1606511" y="130263"/>
                  </a:moveTo>
                  <a:lnTo>
                    <a:pt x="1606461" y="68719"/>
                  </a:lnTo>
                  <a:lnTo>
                    <a:pt x="1601076" y="47129"/>
                  </a:lnTo>
                  <a:lnTo>
                    <a:pt x="1598333" y="43243"/>
                  </a:lnTo>
                  <a:lnTo>
                    <a:pt x="1592884" y="37185"/>
                  </a:lnTo>
                  <a:lnTo>
                    <a:pt x="1585328" y="34163"/>
                  </a:lnTo>
                  <a:lnTo>
                    <a:pt x="1570329" y="34163"/>
                  </a:lnTo>
                  <a:lnTo>
                    <a:pt x="1565262" y="35280"/>
                  </a:lnTo>
                  <a:lnTo>
                    <a:pt x="1555648" y="39738"/>
                  </a:lnTo>
                  <a:lnTo>
                    <a:pt x="1550784" y="42951"/>
                  </a:lnTo>
                  <a:lnTo>
                    <a:pt x="1545856" y="47129"/>
                  </a:lnTo>
                  <a:lnTo>
                    <a:pt x="1545856" y="36753"/>
                  </a:lnTo>
                  <a:lnTo>
                    <a:pt x="1529334" y="36753"/>
                  </a:lnTo>
                  <a:lnTo>
                    <a:pt x="1529334" y="130263"/>
                  </a:lnTo>
                  <a:lnTo>
                    <a:pt x="1545856" y="130263"/>
                  </a:lnTo>
                  <a:lnTo>
                    <a:pt x="1545856" y="60439"/>
                  </a:lnTo>
                  <a:lnTo>
                    <a:pt x="1550022" y="57099"/>
                  </a:lnTo>
                  <a:lnTo>
                    <a:pt x="1554289" y="54381"/>
                  </a:lnTo>
                  <a:lnTo>
                    <a:pt x="1563014" y="50190"/>
                  </a:lnTo>
                  <a:lnTo>
                    <a:pt x="1567243" y="49149"/>
                  </a:lnTo>
                  <a:lnTo>
                    <a:pt x="1575511" y="49149"/>
                  </a:lnTo>
                  <a:lnTo>
                    <a:pt x="1589989" y="72720"/>
                  </a:lnTo>
                  <a:lnTo>
                    <a:pt x="1589989" y="130263"/>
                  </a:lnTo>
                  <a:lnTo>
                    <a:pt x="1606511" y="130263"/>
                  </a:lnTo>
                  <a:close/>
                </a:path>
                <a:path w="2535554" h="165735">
                  <a:moveTo>
                    <a:pt x="1763483" y="130263"/>
                  </a:moveTo>
                  <a:lnTo>
                    <a:pt x="1763433" y="68719"/>
                  </a:lnTo>
                  <a:lnTo>
                    <a:pt x="1758048" y="47129"/>
                  </a:lnTo>
                  <a:lnTo>
                    <a:pt x="1755305" y="43243"/>
                  </a:lnTo>
                  <a:lnTo>
                    <a:pt x="1749856" y="37185"/>
                  </a:lnTo>
                  <a:lnTo>
                    <a:pt x="1742300" y="34163"/>
                  </a:lnTo>
                  <a:lnTo>
                    <a:pt x="1727301" y="34163"/>
                  </a:lnTo>
                  <a:lnTo>
                    <a:pt x="1722234" y="35280"/>
                  </a:lnTo>
                  <a:lnTo>
                    <a:pt x="1712620" y="39738"/>
                  </a:lnTo>
                  <a:lnTo>
                    <a:pt x="1707756" y="42951"/>
                  </a:lnTo>
                  <a:lnTo>
                    <a:pt x="1702828" y="47129"/>
                  </a:lnTo>
                  <a:lnTo>
                    <a:pt x="1702828" y="0"/>
                  </a:lnTo>
                  <a:lnTo>
                    <a:pt x="1686306" y="0"/>
                  </a:lnTo>
                  <a:lnTo>
                    <a:pt x="1686306" y="130263"/>
                  </a:lnTo>
                  <a:lnTo>
                    <a:pt x="1702828" y="130263"/>
                  </a:lnTo>
                  <a:lnTo>
                    <a:pt x="1702828" y="60439"/>
                  </a:lnTo>
                  <a:lnTo>
                    <a:pt x="1706994" y="57099"/>
                  </a:lnTo>
                  <a:lnTo>
                    <a:pt x="1711261" y="54381"/>
                  </a:lnTo>
                  <a:lnTo>
                    <a:pt x="1719986" y="50190"/>
                  </a:lnTo>
                  <a:lnTo>
                    <a:pt x="1724215" y="49149"/>
                  </a:lnTo>
                  <a:lnTo>
                    <a:pt x="1732483" y="49149"/>
                  </a:lnTo>
                  <a:lnTo>
                    <a:pt x="1746961" y="72720"/>
                  </a:lnTo>
                  <a:lnTo>
                    <a:pt x="1746961" y="130263"/>
                  </a:lnTo>
                  <a:lnTo>
                    <a:pt x="1763483" y="130263"/>
                  </a:lnTo>
                  <a:close/>
                </a:path>
                <a:path w="2535554" h="165735">
                  <a:moveTo>
                    <a:pt x="1803768" y="36753"/>
                  </a:moveTo>
                  <a:lnTo>
                    <a:pt x="1787245" y="36753"/>
                  </a:lnTo>
                  <a:lnTo>
                    <a:pt x="1787245" y="130263"/>
                  </a:lnTo>
                  <a:lnTo>
                    <a:pt x="1803768" y="130263"/>
                  </a:lnTo>
                  <a:lnTo>
                    <a:pt x="1803768" y="36753"/>
                  </a:lnTo>
                  <a:close/>
                </a:path>
                <a:path w="2535554" h="165735">
                  <a:moveTo>
                    <a:pt x="1804911" y="4775"/>
                  </a:moveTo>
                  <a:lnTo>
                    <a:pt x="1786102" y="4775"/>
                  </a:lnTo>
                  <a:lnTo>
                    <a:pt x="1786102" y="21094"/>
                  </a:lnTo>
                  <a:lnTo>
                    <a:pt x="1804911" y="21094"/>
                  </a:lnTo>
                  <a:lnTo>
                    <a:pt x="1804911" y="4775"/>
                  </a:lnTo>
                  <a:close/>
                </a:path>
                <a:path w="2535554" h="165735">
                  <a:moveTo>
                    <a:pt x="1905215" y="130263"/>
                  </a:moveTo>
                  <a:lnTo>
                    <a:pt x="1905165" y="68719"/>
                  </a:lnTo>
                  <a:lnTo>
                    <a:pt x="1899780" y="47129"/>
                  </a:lnTo>
                  <a:lnTo>
                    <a:pt x="1897037" y="43243"/>
                  </a:lnTo>
                  <a:lnTo>
                    <a:pt x="1891588" y="37185"/>
                  </a:lnTo>
                  <a:lnTo>
                    <a:pt x="1884032" y="34163"/>
                  </a:lnTo>
                  <a:lnTo>
                    <a:pt x="1869033" y="34163"/>
                  </a:lnTo>
                  <a:lnTo>
                    <a:pt x="1863966" y="35280"/>
                  </a:lnTo>
                  <a:lnTo>
                    <a:pt x="1854352" y="39738"/>
                  </a:lnTo>
                  <a:lnTo>
                    <a:pt x="1849488" y="42951"/>
                  </a:lnTo>
                  <a:lnTo>
                    <a:pt x="1844560" y="47129"/>
                  </a:lnTo>
                  <a:lnTo>
                    <a:pt x="1844560" y="36753"/>
                  </a:lnTo>
                  <a:lnTo>
                    <a:pt x="1828038" y="36753"/>
                  </a:lnTo>
                  <a:lnTo>
                    <a:pt x="1828038" y="130263"/>
                  </a:lnTo>
                  <a:lnTo>
                    <a:pt x="1844560" y="130263"/>
                  </a:lnTo>
                  <a:lnTo>
                    <a:pt x="1844560" y="60439"/>
                  </a:lnTo>
                  <a:lnTo>
                    <a:pt x="1848726" y="57099"/>
                  </a:lnTo>
                  <a:lnTo>
                    <a:pt x="1852993" y="54381"/>
                  </a:lnTo>
                  <a:lnTo>
                    <a:pt x="1861718" y="50190"/>
                  </a:lnTo>
                  <a:lnTo>
                    <a:pt x="1865947" y="49149"/>
                  </a:lnTo>
                  <a:lnTo>
                    <a:pt x="1874215" y="49149"/>
                  </a:lnTo>
                  <a:lnTo>
                    <a:pt x="1888693" y="72720"/>
                  </a:lnTo>
                  <a:lnTo>
                    <a:pt x="1888693" y="130263"/>
                  </a:lnTo>
                  <a:lnTo>
                    <a:pt x="1905215" y="130263"/>
                  </a:lnTo>
                  <a:close/>
                </a:path>
                <a:path w="2535554" h="165735">
                  <a:moveTo>
                    <a:pt x="1993582" y="96393"/>
                  </a:moveTo>
                  <a:lnTo>
                    <a:pt x="1991829" y="91173"/>
                  </a:lnTo>
                  <a:lnTo>
                    <a:pt x="1991753" y="90919"/>
                  </a:lnTo>
                  <a:lnTo>
                    <a:pt x="1984425" y="82880"/>
                  </a:lnTo>
                  <a:lnTo>
                    <a:pt x="1978964" y="80010"/>
                  </a:lnTo>
                  <a:lnTo>
                    <a:pt x="1968347" y="77495"/>
                  </a:lnTo>
                  <a:lnTo>
                    <a:pt x="1965172" y="76809"/>
                  </a:lnTo>
                  <a:lnTo>
                    <a:pt x="1959140" y="75641"/>
                  </a:lnTo>
                  <a:lnTo>
                    <a:pt x="1956396" y="75044"/>
                  </a:lnTo>
                  <a:lnTo>
                    <a:pt x="1949018" y="73202"/>
                  </a:lnTo>
                  <a:lnTo>
                    <a:pt x="1945436" y="71615"/>
                  </a:lnTo>
                  <a:lnTo>
                    <a:pt x="1940991" y="67767"/>
                  </a:lnTo>
                  <a:lnTo>
                    <a:pt x="1939874" y="64858"/>
                  </a:lnTo>
                  <a:lnTo>
                    <a:pt x="1939874" y="56540"/>
                  </a:lnTo>
                  <a:lnTo>
                    <a:pt x="1941753" y="53251"/>
                  </a:lnTo>
                  <a:lnTo>
                    <a:pt x="1949246" y="48895"/>
                  </a:lnTo>
                  <a:lnTo>
                    <a:pt x="1953844" y="47802"/>
                  </a:lnTo>
                  <a:lnTo>
                    <a:pt x="1964575" y="47802"/>
                  </a:lnTo>
                  <a:lnTo>
                    <a:pt x="1969808" y="48729"/>
                  </a:lnTo>
                  <a:lnTo>
                    <a:pt x="1980171" y="52412"/>
                  </a:lnTo>
                  <a:lnTo>
                    <a:pt x="1984883" y="54914"/>
                  </a:lnTo>
                  <a:lnTo>
                    <a:pt x="1989099" y="58102"/>
                  </a:lnTo>
                  <a:lnTo>
                    <a:pt x="1989975" y="58102"/>
                  </a:lnTo>
                  <a:lnTo>
                    <a:pt x="1989975" y="47802"/>
                  </a:lnTo>
                  <a:lnTo>
                    <a:pt x="1989975" y="41275"/>
                  </a:lnTo>
                  <a:lnTo>
                    <a:pt x="1986229" y="39319"/>
                  </a:lnTo>
                  <a:lnTo>
                    <a:pt x="1981593" y="37706"/>
                  </a:lnTo>
                  <a:lnTo>
                    <a:pt x="1970582" y="35140"/>
                  </a:lnTo>
                  <a:lnTo>
                    <a:pt x="1965096" y="34493"/>
                  </a:lnTo>
                  <a:lnTo>
                    <a:pt x="1959648" y="34493"/>
                  </a:lnTo>
                  <a:lnTo>
                    <a:pt x="1922995" y="54610"/>
                  </a:lnTo>
                  <a:lnTo>
                    <a:pt x="1922995" y="69176"/>
                  </a:lnTo>
                  <a:lnTo>
                    <a:pt x="1957247" y="91173"/>
                  </a:lnTo>
                  <a:lnTo>
                    <a:pt x="1960003" y="91757"/>
                  </a:lnTo>
                  <a:lnTo>
                    <a:pt x="1967560" y="93535"/>
                  </a:lnTo>
                  <a:lnTo>
                    <a:pt x="1971357" y="95135"/>
                  </a:lnTo>
                  <a:lnTo>
                    <a:pt x="1975637" y="98920"/>
                  </a:lnTo>
                  <a:lnTo>
                    <a:pt x="1976704" y="101739"/>
                  </a:lnTo>
                  <a:lnTo>
                    <a:pt x="1976704" y="108381"/>
                  </a:lnTo>
                  <a:lnTo>
                    <a:pt x="1958416" y="119214"/>
                  </a:lnTo>
                  <a:lnTo>
                    <a:pt x="1952155" y="119214"/>
                  </a:lnTo>
                  <a:lnTo>
                    <a:pt x="1923440" y="106984"/>
                  </a:lnTo>
                  <a:lnTo>
                    <a:pt x="1922551" y="106984"/>
                  </a:lnTo>
                  <a:lnTo>
                    <a:pt x="1922551" y="124650"/>
                  </a:lnTo>
                  <a:lnTo>
                    <a:pt x="1926310" y="126555"/>
                  </a:lnTo>
                  <a:lnTo>
                    <a:pt x="1931035" y="128333"/>
                  </a:lnTo>
                  <a:lnTo>
                    <a:pt x="1942846" y="131800"/>
                  </a:lnTo>
                  <a:lnTo>
                    <a:pt x="1943303" y="131800"/>
                  </a:lnTo>
                  <a:lnTo>
                    <a:pt x="1948599" y="132524"/>
                  </a:lnTo>
                  <a:lnTo>
                    <a:pt x="1961845" y="132524"/>
                  </a:lnTo>
                  <a:lnTo>
                    <a:pt x="1967407" y="131800"/>
                  </a:lnTo>
                  <a:lnTo>
                    <a:pt x="1993582" y="107327"/>
                  </a:lnTo>
                  <a:lnTo>
                    <a:pt x="1993582" y="96393"/>
                  </a:lnTo>
                  <a:close/>
                </a:path>
                <a:path w="2535554" h="165735">
                  <a:moveTo>
                    <a:pt x="2025510" y="36753"/>
                  </a:moveTo>
                  <a:lnTo>
                    <a:pt x="2008987" y="36753"/>
                  </a:lnTo>
                  <a:lnTo>
                    <a:pt x="2008987" y="130263"/>
                  </a:lnTo>
                  <a:lnTo>
                    <a:pt x="2025510" y="130263"/>
                  </a:lnTo>
                  <a:lnTo>
                    <a:pt x="2025510" y="36753"/>
                  </a:lnTo>
                  <a:close/>
                </a:path>
                <a:path w="2535554" h="165735">
                  <a:moveTo>
                    <a:pt x="2026653" y="4775"/>
                  </a:moveTo>
                  <a:lnTo>
                    <a:pt x="2007844" y="4775"/>
                  </a:lnTo>
                  <a:lnTo>
                    <a:pt x="2007844" y="21094"/>
                  </a:lnTo>
                  <a:lnTo>
                    <a:pt x="2026653" y="21094"/>
                  </a:lnTo>
                  <a:lnTo>
                    <a:pt x="2026653" y="4775"/>
                  </a:lnTo>
                  <a:close/>
                </a:path>
                <a:path w="2535554" h="165735">
                  <a:moveTo>
                    <a:pt x="2117814" y="41770"/>
                  </a:moveTo>
                  <a:lnTo>
                    <a:pt x="2113889" y="39878"/>
                  </a:lnTo>
                  <a:lnTo>
                    <a:pt x="2109419" y="38201"/>
                  </a:lnTo>
                  <a:lnTo>
                    <a:pt x="2099398" y="35306"/>
                  </a:lnTo>
                  <a:lnTo>
                    <a:pt x="2094204" y="34582"/>
                  </a:lnTo>
                  <a:lnTo>
                    <a:pt x="2082190" y="34582"/>
                  </a:lnTo>
                  <a:lnTo>
                    <a:pt x="2048802" y="56400"/>
                  </a:lnTo>
                  <a:lnTo>
                    <a:pt x="2043010" y="75425"/>
                  </a:lnTo>
                  <a:lnTo>
                    <a:pt x="2043010" y="91897"/>
                  </a:lnTo>
                  <a:lnTo>
                    <a:pt x="2064639" y="127406"/>
                  </a:lnTo>
                  <a:lnTo>
                    <a:pt x="2082063" y="132359"/>
                  </a:lnTo>
                  <a:lnTo>
                    <a:pt x="2092325" y="132359"/>
                  </a:lnTo>
                  <a:lnTo>
                    <a:pt x="2095195" y="132143"/>
                  </a:lnTo>
                  <a:lnTo>
                    <a:pt x="2099310" y="131368"/>
                  </a:lnTo>
                  <a:lnTo>
                    <a:pt x="2102167" y="130708"/>
                  </a:lnTo>
                  <a:lnTo>
                    <a:pt x="2104986" y="129933"/>
                  </a:lnTo>
                  <a:lnTo>
                    <a:pt x="2106980" y="129425"/>
                  </a:lnTo>
                  <a:lnTo>
                    <a:pt x="2109203" y="128663"/>
                  </a:lnTo>
                  <a:lnTo>
                    <a:pt x="2116175" y="125717"/>
                  </a:lnTo>
                  <a:lnTo>
                    <a:pt x="2117814" y="124993"/>
                  </a:lnTo>
                  <a:lnTo>
                    <a:pt x="2117814" y="118706"/>
                  </a:lnTo>
                  <a:lnTo>
                    <a:pt x="2117814" y="107327"/>
                  </a:lnTo>
                  <a:lnTo>
                    <a:pt x="2116848" y="107327"/>
                  </a:lnTo>
                  <a:lnTo>
                    <a:pt x="2113102" y="110680"/>
                  </a:lnTo>
                  <a:lnTo>
                    <a:pt x="2108797" y="113411"/>
                  </a:lnTo>
                  <a:lnTo>
                    <a:pt x="2099068" y="117652"/>
                  </a:lnTo>
                  <a:lnTo>
                    <a:pt x="2093937" y="118706"/>
                  </a:lnTo>
                  <a:lnTo>
                    <a:pt x="2079637" y="118706"/>
                  </a:lnTo>
                  <a:lnTo>
                    <a:pt x="2060714" y="91897"/>
                  </a:lnTo>
                  <a:lnTo>
                    <a:pt x="2060625" y="91465"/>
                  </a:lnTo>
                  <a:lnTo>
                    <a:pt x="2073071" y="51371"/>
                  </a:lnTo>
                  <a:lnTo>
                    <a:pt x="2079993" y="48221"/>
                  </a:lnTo>
                  <a:lnTo>
                    <a:pt x="2091410" y="48221"/>
                  </a:lnTo>
                  <a:lnTo>
                    <a:pt x="2116848" y="59436"/>
                  </a:lnTo>
                  <a:lnTo>
                    <a:pt x="2117814" y="59436"/>
                  </a:lnTo>
                  <a:lnTo>
                    <a:pt x="2117814" y="48221"/>
                  </a:lnTo>
                  <a:lnTo>
                    <a:pt x="2117814" y="41770"/>
                  </a:lnTo>
                  <a:close/>
                </a:path>
                <a:path w="2535554" h="165735">
                  <a:moveTo>
                    <a:pt x="2209254" y="130263"/>
                  </a:moveTo>
                  <a:lnTo>
                    <a:pt x="2209203" y="68719"/>
                  </a:lnTo>
                  <a:lnTo>
                    <a:pt x="2203818" y="47129"/>
                  </a:lnTo>
                  <a:lnTo>
                    <a:pt x="2201075" y="43243"/>
                  </a:lnTo>
                  <a:lnTo>
                    <a:pt x="2195626" y="37185"/>
                  </a:lnTo>
                  <a:lnTo>
                    <a:pt x="2188070" y="34163"/>
                  </a:lnTo>
                  <a:lnTo>
                    <a:pt x="2173071" y="34163"/>
                  </a:lnTo>
                  <a:lnTo>
                    <a:pt x="2168004" y="35280"/>
                  </a:lnTo>
                  <a:lnTo>
                    <a:pt x="2158390" y="39738"/>
                  </a:lnTo>
                  <a:lnTo>
                    <a:pt x="2153526" y="42951"/>
                  </a:lnTo>
                  <a:lnTo>
                    <a:pt x="2148598" y="47129"/>
                  </a:lnTo>
                  <a:lnTo>
                    <a:pt x="2148598" y="0"/>
                  </a:lnTo>
                  <a:lnTo>
                    <a:pt x="2132076" y="0"/>
                  </a:lnTo>
                  <a:lnTo>
                    <a:pt x="2132076" y="130263"/>
                  </a:lnTo>
                  <a:lnTo>
                    <a:pt x="2148598" y="130263"/>
                  </a:lnTo>
                  <a:lnTo>
                    <a:pt x="2148598" y="60439"/>
                  </a:lnTo>
                  <a:lnTo>
                    <a:pt x="2152764" y="57099"/>
                  </a:lnTo>
                  <a:lnTo>
                    <a:pt x="2157018" y="54381"/>
                  </a:lnTo>
                  <a:lnTo>
                    <a:pt x="2165756" y="50190"/>
                  </a:lnTo>
                  <a:lnTo>
                    <a:pt x="2169985" y="49149"/>
                  </a:lnTo>
                  <a:lnTo>
                    <a:pt x="2178253" y="49149"/>
                  </a:lnTo>
                  <a:lnTo>
                    <a:pt x="2192731" y="72720"/>
                  </a:lnTo>
                  <a:lnTo>
                    <a:pt x="2192731" y="130263"/>
                  </a:lnTo>
                  <a:lnTo>
                    <a:pt x="2209254" y="130263"/>
                  </a:lnTo>
                  <a:close/>
                </a:path>
                <a:path w="2535554" h="165735">
                  <a:moveTo>
                    <a:pt x="2280653" y="36753"/>
                  </a:moveTo>
                  <a:lnTo>
                    <a:pt x="2250236" y="36753"/>
                  </a:lnTo>
                  <a:lnTo>
                    <a:pt x="2250236" y="9880"/>
                  </a:lnTo>
                  <a:lnTo>
                    <a:pt x="2233714" y="9880"/>
                  </a:lnTo>
                  <a:lnTo>
                    <a:pt x="2233714" y="36753"/>
                  </a:lnTo>
                  <a:lnTo>
                    <a:pt x="2222550" y="36753"/>
                  </a:lnTo>
                  <a:lnTo>
                    <a:pt x="2222550" y="49809"/>
                  </a:lnTo>
                  <a:lnTo>
                    <a:pt x="2233714" y="49809"/>
                  </a:lnTo>
                  <a:lnTo>
                    <a:pt x="2233714" y="112179"/>
                  </a:lnTo>
                  <a:lnTo>
                    <a:pt x="2236228" y="119900"/>
                  </a:lnTo>
                  <a:lnTo>
                    <a:pt x="2246312" y="129667"/>
                  </a:lnTo>
                  <a:lnTo>
                    <a:pt x="2253348" y="132105"/>
                  </a:lnTo>
                  <a:lnTo>
                    <a:pt x="2265070" y="132105"/>
                  </a:lnTo>
                  <a:lnTo>
                    <a:pt x="2268016" y="131864"/>
                  </a:lnTo>
                  <a:lnTo>
                    <a:pt x="2274392" y="130924"/>
                  </a:lnTo>
                  <a:lnTo>
                    <a:pt x="2277554" y="130263"/>
                  </a:lnTo>
                  <a:lnTo>
                    <a:pt x="2280653" y="129425"/>
                  </a:lnTo>
                  <a:lnTo>
                    <a:pt x="2280653" y="118287"/>
                  </a:lnTo>
                  <a:lnTo>
                    <a:pt x="2280653" y="115277"/>
                  </a:lnTo>
                  <a:lnTo>
                    <a:pt x="2279688" y="115277"/>
                  </a:lnTo>
                  <a:lnTo>
                    <a:pt x="2278380" y="115849"/>
                  </a:lnTo>
                  <a:lnTo>
                    <a:pt x="2276754" y="116408"/>
                  </a:lnTo>
                  <a:lnTo>
                    <a:pt x="2271712" y="117919"/>
                  </a:lnTo>
                  <a:lnTo>
                    <a:pt x="2269109" y="118287"/>
                  </a:lnTo>
                  <a:lnTo>
                    <a:pt x="2262606" y="118287"/>
                  </a:lnTo>
                  <a:lnTo>
                    <a:pt x="2260295" y="117919"/>
                  </a:lnTo>
                  <a:lnTo>
                    <a:pt x="2259838" y="117919"/>
                  </a:lnTo>
                  <a:lnTo>
                    <a:pt x="2250236" y="49809"/>
                  </a:lnTo>
                  <a:lnTo>
                    <a:pt x="2280653" y="49809"/>
                  </a:lnTo>
                  <a:lnTo>
                    <a:pt x="2280653" y="36753"/>
                  </a:lnTo>
                  <a:close/>
                </a:path>
                <a:path w="2535554" h="165735">
                  <a:moveTo>
                    <a:pt x="2309736" y="0"/>
                  </a:moveTo>
                  <a:lnTo>
                    <a:pt x="2293213" y="0"/>
                  </a:lnTo>
                  <a:lnTo>
                    <a:pt x="2293213" y="130263"/>
                  </a:lnTo>
                  <a:lnTo>
                    <a:pt x="2309736" y="130263"/>
                  </a:lnTo>
                  <a:lnTo>
                    <a:pt x="2309736" y="0"/>
                  </a:lnTo>
                  <a:close/>
                </a:path>
                <a:path w="2535554" h="165735">
                  <a:moveTo>
                    <a:pt x="2350884" y="36753"/>
                  </a:moveTo>
                  <a:lnTo>
                    <a:pt x="2334361" y="36753"/>
                  </a:lnTo>
                  <a:lnTo>
                    <a:pt x="2334361" y="130263"/>
                  </a:lnTo>
                  <a:lnTo>
                    <a:pt x="2350884" y="130263"/>
                  </a:lnTo>
                  <a:lnTo>
                    <a:pt x="2350884" y="36753"/>
                  </a:lnTo>
                  <a:close/>
                </a:path>
                <a:path w="2535554" h="165735">
                  <a:moveTo>
                    <a:pt x="2352027" y="4775"/>
                  </a:moveTo>
                  <a:lnTo>
                    <a:pt x="2333218" y="4775"/>
                  </a:lnTo>
                  <a:lnTo>
                    <a:pt x="2333218" y="21094"/>
                  </a:lnTo>
                  <a:lnTo>
                    <a:pt x="2352027" y="21094"/>
                  </a:lnTo>
                  <a:lnTo>
                    <a:pt x="2352027" y="4775"/>
                  </a:lnTo>
                  <a:close/>
                </a:path>
                <a:path w="2535554" h="165735">
                  <a:moveTo>
                    <a:pt x="2443188" y="41770"/>
                  </a:moveTo>
                  <a:lnTo>
                    <a:pt x="2439263" y="39878"/>
                  </a:lnTo>
                  <a:lnTo>
                    <a:pt x="2434793" y="38201"/>
                  </a:lnTo>
                  <a:lnTo>
                    <a:pt x="2424773" y="35306"/>
                  </a:lnTo>
                  <a:lnTo>
                    <a:pt x="2419578" y="34582"/>
                  </a:lnTo>
                  <a:lnTo>
                    <a:pt x="2407564" y="34582"/>
                  </a:lnTo>
                  <a:lnTo>
                    <a:pt x="2374176" y="56400"/>
                  </a:lnTo>
                  <a:lnTo>
                    <a:pt x="2368385" y="75425"/>
                  </a:lnTo>
                  <a:lnTo>
                    <a:pt x="2368385" y="91897"/>
                  </a:lnTo>
                  <a:lnTo>
                    <a:pt x="2390013" y="127406"/>
                  </a:lnTo>
                  <a:lnTo>
                    <a:pt x="2407437" y="132359"/>
                  </a:lnTo>
                  <a:lnTo>
                    <a:pt x="2417699" y="132359"/>
                  </a:lnTo>
                  <a:lnTo>
                    <a:pt x="2420569" y="132143"/>
                  </a:lnTo>
                  <a:lnTo>
                    <a:pt x="2424684" y="131368"/>
                  </a:lnTo>
                  <a:lnTo>
                    <a:pt x="2427541" y="130708"/>
                  </a:lnTo>
                  <a:lnTo>
                    <a:pt x="2430361" y="129933"/>
                  </a:lnTo>
                  <a:lnTo>
                    <a:pt x="2432354" y="129425"/>
                  </a:lnTo>
                  <a:lnTo>
                    <a:pt x="2434577" y="128663"/>
                  </a:lnTo>
                  <a:lnTo>
                    <a:pt x="2441549" y="125717"/>
                  </a:lnTo>
                  <a:lnTo>
                    <a:pt x="2443188" y="124993"/>
                  </a:lnTo>
                  <a:lnTo>
                    <a:pt x="2443188" y="118706"/>
                  </a:lnTo>
                  <a:lnTo>
                    <a:pt x="2443188" y="107327"/>
                  </a:lnTo>
                  <a:lnTo>
                    <a:pt x="2442222" y="107327"/>
                  </a:lnTo>
                  <a:lnTo>
                    <a:pt x="2438476" y="110680"/>
                  </a:lnTo>
                  <a:lnTo>
                    <a:pt x="2434171" y="113411"/>
                  </a:lnTo>
                  <a:lnTo>
                    <a:pt x="2424442" y="117652"/>
                  </a:lnTo>
                  <a:lnTo>
                    <a:pt x="2419312" y="118706"/>
                  </a:lnTo>
                  <a:lnTo>
                    <a:pt x="2405011" y="118706"/>
                  </a:lnTo>
                  <a:lnTo>
                    <a:pt x="2386088" y="91897"/>
                  </a:lnTo>
                  <a:lnTo>
                    <a:pt x="2385999" y="91465"/>
                  </a:lnTo>
                  <a:lnTo>
                    <a:pt x="2398445" y="51371"/>
                  </a:lnTo>
                  <a:lnTo>
                    <a:pt x="2405367" y="48221"/>
                  </a:lnTo>
                  <a:lnTo>
                    <a:pt x="2416784" y="48221"/>
                  </a:lnTo>
                  <a:lnTo>
                    <a:pt x="2442222" y="59436"/>
                  </a:lnTo>
                  <a:lnTo>
                    <a:pt x="2443188" y="59436"/>
                  </a:lnTo>
                  <a:lnTo>
                    <a:pt x="2443188" y="48221"/>
                  </a:lnTo>
                  <a:lnTo>
                    <a:pt x="2443188" y="41770"/>
                  </a:lnTo>
                  <a:close/>
                </a:path>
                <a:path w="2535554" h="165735">
                  <a:moveTo>
                    <a:pt x="2535390" y="130263"/>
                  </a:moveTo>
                  <a:lnTo>
                    <a:pt x="2535339" y="68719"/>
                  </a:lnTo>
                  <a:lnTo>
                    <a:pt x="2529954" y="47129"/>
                  </a:lnTo>
                  <a:lnTo>
                    <a:pt x="2527211" y="43243"/>
                  </a:lnTo>
                  <a:lnTo>
                    <a:pt x="2521762" y="37185"/>
                  </a:lnTo>
                  <a:lnTo>
                    <a:pt x="2514206" y="34163"/>
                  </a:lnTo>
                  <a:lnTo>
                    <a:pt x="2499207" y="34163"/>
                  </a:lnTo>
                  <a:lnTo>
                    <a:pt x="2494140" y="35280"/>
                  </a:lnTo>
                  <a:lnTo>
                    <a:pt x="2484526" y="39738"/>
                  </a:lnTo>
                  <a:lnTo>
                    <a:pt x="2479662" y="42951"/>
                  </a:lnTo>
                  <a:lnTo>
                    <a:pt x="2474734" y="47129"/>
                  </a:lnTo>
                  <a:lnTo>
                    <a:pt x="2474734" y="0"/>
                  </a:lnTo>
                  <a:lnTo>
                    <a:pt x="2458212" y="0"/>
                  </a:lnTo>
                  <a:lnTo>
                    <a:pt x="2458212" y="130263"/>
                  </a:lnTo>
                  <a:lnTo>
                    <a:pt x="2474734" y="130263"/>
                  </a:lnTo>
                  <a:lnTo>
                    <a:pt x="2474734" y="60439"/>
                  </a:lnTo>
                  <a:lnTo>
                    <a:pt x="2478900" y="57099"/>
                  </a:lnTo>
                  <a:lnTo>
                    <a:pt x="2483167" y="54381"/>
                  </a:lnTo>
                  <a:lnTo>
                    <a:pt x="2491892" y="50190"/>
                  </a:lnTo>
                  <a:lnTo>
                    <a:pt x="2496121" y="49149"/>
                  </a:lnTo>
                  <a:lnTo>
                    <a:pt x="2504389" y="49149"/>
                  </a:lnTo>
                  <a:lnTo>
                    <a:pt x="2518867" y="72720"/>
                  </a:lnTo>
                  <a:lnTo>
                    <a:pt x="2518867" y="130263"/>
                  </a:lnTo>
                  <a:lnTo>
                    <a:pt x="2535390" y="13026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66602" y="3327692"/>
              <a:ext cx="2525598" cy="16567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573283" y="3598126"/>
              <a:ext cx="669925" cy="133985"/>
            </a:xfrm>
            <a:custGeom>
              <a:avLst/>
              <a:gdLst/>
              <a:ahLst/>
              <a:cxnLst/>
              <a:rect l="l" t="t" r="r" b="b"/>
              <a:pathLst>
                <a:path w="669925" h="133985">
                  <a:moveTo>
                    <a:pt x="16522" y="838"/>
                  </a:moveTo>
                  <a:lnTo>
                    <a:pt x="0" y="838"/>
                  </a:lnTo>
                  <a:lnTo>
                    <a:pt x="0" y="131102"/>
                  </a:lnTo>
                  <a:lnTo>
                    <a:pt x="16522" y="131102"/>
                  </a:lnTo>
                  <a:lnTo>
                    <a:pt x="16522" y="92011"/>
                  </a:lnTo>
                  <a:lnTo>
                    <a:pt x="23025" y="85979"/>
                  </a:lnTo>
                  <a:lnTo>
                    <a:pt x="43421" y="85979"/>
                  </a:lnTo>
                  <a:lnTo>
                    <a:pt x="35950" y="77101"/>
                  </a:lnTo>
                  <a:lnTo>
                    <a:pt x="16522" y="77101"/>
                  </a:lnTo>
                  <a:lnTo>
                    <a:pt x="16522" y="838"/>
                  </a:lnTo>
                  <a:close/>
                </a:path>
                <a:path w="669925" h="133985">
                  <a:moveTo>
                    <a:pt x="43421" y="85979"/>
                  </a:moveTo>
                  <a:lnTo>
                    <a:pt x="23025" y="85979"/>
                  </a:lnTo>
                  <a:lnTo>
                    <a:pt x="59677" y="131102"/>
                  </a:lnTo>
                  <a:lnTo>
                    <a:pt x="81394" y="131102"/>
                  </a:lnTo>
                  <a:lnTo>
                    <a:pt x="43421" y="85979"/>
                  </a:lnTo>
                  <a:close/>
                </a:path>
                <a:path w="669925" h="133985">
                  <a:moveTo>
                    <a:pt x="75945" y="37592"/>
                  </a:moveTo>
                  <a:lnTo>
                    <a:pt x="55371" y="37592"/>
                  </a:lnTo>
                  <a:lnTo>
                    <a:pt x="16522" y="77101"/>
                  </a:lnTo>
                  <a:lnTo>
                    <a:pt x="35950" y="77101"/>
                  </a:lnTo>
                  <a:lnTo>
                    <a:pt x="35598" y="76682"/>
                  </a:lnTo>
                  <a:lnTo>
                    <a:pt x="75945" y="37592"/>
                  </a:lnTo>
                  <a:close/>
                </a:path>
                <a:path w="669925" h="133985">
                  <a:moveTo>
                    <a:pt x="105740" y="37592"/>
                  </a:moveTo>
                  <a:lnTo>
                    <a:pt x="89204" y="37592"/>
                  </a:lnTo>
                  <a:lnTo>
                    <a:pt x="89204" y="104597"/>
                  </a:lnTo>
                  <a:lnTo>
                    <a:pt x="89898" y="109308"/>
                  </a:lnTo>
                  <a:lnTo>
                    <a:pt x="89992" y="109943"/>
                  </a:lnTo>
                  <a:lnTo>
                    <a:pt x="115785" y="133692"/>
                  </a:lnTo>
                  <a:lnTo>
                    <a:pt x="125691" y="133692"/>
                  </a:lnTo>
                  <a:lnTo>
                    <a:pt x="130784" y="132600"/>
                  </a:lnTo>
                  <a:lnTo>
                    <a:pt x="139823" y="128231"/>
                  </a:lnTo>
                  <a:lnTo>
                    <a:pt x="144767" y="124968"/>
                  </a:lnTo>
                  <a:lnTo>
                    <a:pt x="149859" y="120726"/>
                  </a:lnTo>
                  <a:lnTo>
                    <a:pt x="166382" y="120726"/>
                  </a:lnTo>
                  <a:lnTo>
                    <a:pt x="166382" y="118770"/>
                  </a:lnTo>
                  <a:lnTo>
                    <a:pt x="120418" y="118770"/>
                  </a:lnTo>
                  <a:lnTo>
                    <a:pt x="116712" y="118148"/>
                  </a:lnTo>
                  <a:lnTo>
                    <a:pt x="105740" y="95796"/>
                  </a:lnTo>
                  <a:lnTo>
                    <a:pt x="105740" y="37592"/>
                  </a:lnTo>
                  <a:close/>
                </a:path>
                <a:path w="669925" h="133985">
                  <a:moveTo>
                    <a:pt x="166382" y="120726"/>
                  </a:moveTo>
                  <a:lnTo>
                    <a:pt x="149859" y="120726"/>
                  </a:lnTo>
                  <a:lnTo>
                    <a:pt x="149859" y="131102"/>
                  </a:lnTo>
                  <a:lnTo>
                    <a:pt x="166382" y="131102"/>
                  </a:lnTo>
                  <a:lnTo>
                    <a:pt x="166382" y="120726"/>
                  </a:lnTo>
                  <a:close/>
                </a:path>
                <a:path w="669925" h="133985">
                  <a:moveTo>
                    <a:pt x="166382" y="37592"/>
                  </a:moveTo>
                  <a:lnTo>
                    <a:pt x="149859" y="37592"/>
                  </a:lnTo>
                  <a:lnTo>
                    <a:pt x="149859" y="107416"/>
                  </a:lnTo>
                  <a:lnTo>
                    <a:pt x="146049" y="110591"/>
                  </a:lnTo>
                  <a:lnTo>
                    <a:pt x="141858" y="113271"/>
                  </a:lnTo>
                  <a:lnTo>
                    <a:pt x="132727" y="117627"/>
                  </a:lnTo>
                  <a:lnTo>
                    <a:pt x="128155" y="118770"/>
                  </a:lnTo>
                  <a:lnTo>
                    <a:pt x="166382" y="118770"/>
                  </a:lnTo>
                  <a:lnTo>
                    <a:pt x="166382" y="37592"/>
                  </a:lnTo>
                  <a:close/>
                </a:path>
                <a:path w="669925" h="133985">
                  <a:moveTo>
                    <a:pt x="207022" y="37922"/>
                  </a:moveTo>
                  <a:lnTo>
                    <a:pt x="190499" y="37922"/>
                  </a:lnTo>
                  <a:lnTo>
                    <a:pt x="190499" y="131102"/>
                  </a:lnTo>
                  <a:lnTo>
                    <a:pt x="207022" y="131102"/>
                  </a:lnTo>
                  <a:lnTo>
                    <a:pt x="207022" y="64719"/>
                  </a:lnTo>
                  <a:lnTo>
                    <a:pt x="210946" y="61087"/>
                  </a:lnTo>
                  <a:lnTo>
                    <a:pt x="215112" y="58356"/>
                  </a:lnTo>
                  <a:lnTo>
                    <a:pt x="223900" y="54673"/>
                  </a:lnTo>
                  <a:lnTo>
                    <a:pt x="227291" y="53962"/>
                  </a:lnTo>
                  <a:lnTo>
                    <a:pt x="242531" y="53962"/>
                  </a:lnTo>
                  <a:lnTo>
                    <a:pt x="242531" y="51485"/>
                  </a:lnTo>
                  <a:lnTo>
                    <a:pt x="207022" y="51485"/>
                  </a:lnTo>
                  <a:lnTo>
                    <a:pt x="207022" y="37922"/>
                  </a:lnTo>
                  <a:close/>
                </a:path>
                <a:path w="669925" h="133985">
                  <a:moveTo>
                    <a:pt x="242531" y="53962"/>
                  </a:moveTo>
                  <a:lnTo>
                    <a:pt x="239115" y="53962"/>
                  </a:lnTo>
                  <a:lnTo>
                    <a:pt x="240423" y="54165"/>
                  </a:lnTo>
                  <a:lnTo>
                    <a:pt x="241655" y="54508"/>
                  </a:lnTo>
                  <a:lnTo>
                    <a:pt x="242531" y="54508"/>
                  </a:lnTo>
                  <a:lnTo>
                    <a:pt x="242531" y="53962"/>
                  </a:lnTo>
                  <a:close/>
                </a:path>
                <a:path w="669925" h="133985">
                  <a:moveTo>
                    <a:pt x="241477" y="37922"/>
                  </a:moveTo>
                  <a:lnTo>
                    <a:pt x="230254" y="37922"/>
                  </a:lnTo>
                  <a:lnTo>
                    <a:pt x="227279" y="38633"/>
                  </a:lnTo>
                  <a:lnTo>
                    <a:pt x="218312" y="42824"/>
                  </a:lnTo>
                  <a:lnTo>
                    <a:pt x="213055" y="46405"/>
                  </a:lnTo>
                  <a:lnTo>
                    <a:pt x="207022" y="51485"/>
                  </a:lnTo>
                  <a:lnTo>
                    <a:pt x="242531" y="51485"/>
                  </a:lnTo>
                  <a:lnTo>
                    <a:pt x="242531" y="38100"/>
                  </a:lnTo>
                  <a:lnTo>
                    <a:pt x="241477" y="37922"/>
                  </a:lnTo>
                  <a:close/>
                </a:path>
                <a:path w="669925" h="133985">
                  <a:moveTo>
                    <a:pt x="318820" y="37592"/>
                  </a:moveTo>
                  <a:lnTo>
                    <a:pt x="249732" y="37592"/>
                  </a:lnTo>
                  <a:lnTo>
                    <a:pt x="249732" y="50571"/>
                  </a:lnTo>
                  <a:lnTo>
                    <a:pt x="298957" y="50571"/>
                  </a:lnTo>
                  <a:lnTo>
                    <a:pt x="247624" y="119468"/>
                  </a:lnTo>
                  <a:lnTo>
                    <a:pt x="247624" y="131102"/>
                  </a:lnTo>
                  <a:lnTo>
                    <a:pt x="319785" y="131102"/>
                  </a:lnTo>
                  <a:lnTo>
                    <a:pt x="319785" y="117957"/>
                  </a:lnTo>
                  <a:lnTo>
                    <a:pt x="267220" y="117957"/>
                  </a:lnTo>
                  <a:lnTo>
                    <a:pt x="318820" y="48806"/>
                  </a:lnTo>
                  <a:lnTo>
                    <a:pt x="318820" y="37592"/>
                  </a:lnTo>
                  <a:close/>
                </a:path>
                <a:path w="669925" h="133985">
                  <a:moveTo>
                    <a:pt x="459014" y="49225"/>
                  </a:moveTo>
                  <a:lnTo>
                    <a:pt x="425919" y="49225"/>
                  </a:lnTo>
                  <a:lnTo>
                    <a:pt x="429056" y="49441"/>
                  </a:lnTo>
                  <a:lnTo>
                    <a:pt x="435152" y="50279"/>
                  </a:lnTo>
                  <a:lnTo>
                    <a:pt x="437730" y="51130"/>
                  </a:lnTo>
                  <a:lnTo>
                    <a:pt x="439839" y="52412"/>
                  </a:lnTo>
                  <a:lnTo>
                    <a:pt x="441947" y="53632"/>
                  </a:lnTo>
                  <a:lnTo>
                    <a:pt x="443585" y="55384"/>
                  </a:lnTo>
                  <a:lnTo>
                    <a:pt x="445935" y="59905"/>
                  </a:lnTo>
                  <a:lnTo>
                    <a:pt x="446519" y="62877"/>
                  </a:lnTo>
                  <a:lnTo>
                    <a:pt x="446519" y="69570"/>
                  </a:lnTo>
                  <a:lnTo>
                    <a:pt x="437845" y="70015"/>
                  </a:lnTo>
                  <a:lnTo>
                    <a:pt x="429755" y="70700"/>
                  </a:lnTo>
                  <a:lnTo>
                    <a:pt x="391969" y="82918"/>
                  </a:lnTo>
                  <a:lnTo>
                    <a:pt x="384809" y="97497"/>
                  </a:lnTo>
                  <a:lnTo>
                    <a:pt x="384842" y="108331"/>
                  </a:lnTo>
                  <a:lnTo>
                    <a:pt x="410565" y="133692"/>
                  </a:lnTo>
                  <a:lnTo>
                    <a:pt x="419531" y="133692"/>
                  </a:lnTo>
                  <a:lnTo>
                    <a:pt x="423354" y="133311"/>
                  </a:lnTo>
                  <a:lnTo>
                    <a:pt x="428802" y="131749"/>
                  </a:lnTo>
                  <a:lnTo>
                    <a:pt x="431634" y="130632"/>
                  </a:lnTo>
                  <a:lnTo>
                    <a:pt x="434555" y="129171"/>
                  </a:lnTo>
                  <a:lnTo>
                    <a:pt x="436676" y="128168"/>
                  </a:lnTo>
                  <a:lnTo>
                    <a:pt x="438848" y="126822"/>
                  </a:lnTo>
                  <a:lnTo>
                    <a:pt x="445173" y="122085"/>
                  </a:lnTo>
                  <a:lnTo>
                    <a:pt x="446519" y="121145"/>
                  </a:lnTo>
                  <a:lnTo>
                    <a:pt x="462953" y="121145"/>
                  </a:lnTo>
                  <a:lnTo>
                    <a:pt x="462953" y="119214"/>
                  </a:lnTo>
                  <a:lnTo>
                    <a:pt x="414400" y="119214"/>
                  </a:lnTo>
                  <a:lnTo>
                    <a:pt x="409778" y="117843"/>
                  </a:lnTo>
                  <a:lnTo>
                    <a:pt x="403440" y="112382"/>
                  </a:lnTo>
                  <a:lnTo>
                    <a:pt x="401866" y="108331"/>
                  </a:lnTo>
                  <a:lnTo>
                    <a:pt x="401866" y="98234"/>
                  </a:lnTo>
                  <a:lnTo>
                    <a:pt x="442594" y="82461"/>
                  </a:lnTo>
                  <a:lnTo>
                    <a:pt x="446519" y="82130"/>
                  </a:lnTo>
                  <a:lnTo>
                    <a:pt x="462953" y="82130"/>
                  </a:lnTo>
                  <a:lnTo>
                    <a:pt x="462953" y="61277"/>
                  </a:lnTo>
                  <a:lnTo>
                    <a:pt x="462076" y="56311"/>
                  </a:lnTo>
                  <a:lnTo>
                    <a:pt x="459107" y="49441"/>
                  </a:lnTo>
                  <a:lnTo>
                    <a:pt x="459014" y="49225"/>
                  </a:lnTo>
                  <a:close/>
                </a:path>
                <a:path w="669925" h="133985">
                  <a:moveTo>
                    <a:pt x="462953" y="121145"/>
                  </a:moveTo>
                  <a:lnTo>
                    <a:pt x="446519" y="121145"/>
                  </a:lnTo>
                  <a:lnTo>
                    <a:pt x="446519" y="131102"/>
                  </a:lnTo>
                  <a:lnTo>
                    <a:pt x="462953" y="131102"/>
                  </a:lnTo>
                  <a:lnTo>
                    <a:pt x="462953" y="121145"/>
                  </a:lnTo>
                  <a:close/>
                </a:path>
                <a:path w="669925" h="133985">
                  <a:moveTo>
                    <a:pt x="462953" y="82130"/>
                  </a:moveTo>
                  <a:lnTo>
                    <a:pt x="446519" y="82130"/>
                  </a:lnTo>
                  <a:lnTo>
                    <a:pt x="446414" y="108165"/>
                  </a:lnTo>
                  <a:lnTo>
                    <a:pt x="442823" y="111201"/>
                  </a:lnTo>
                  <a:lnTo>
                    <a:pt x="438873" y="113842"/>
                  </a:lnTo>
                  <a:lnTo>
                    <a:pt x="430428" y="118135"/>
                  </a:lnTo>
                  <a:lnTo>
                    <a:pt x="425716" y="119214"/>
                  </a:lnTo>
                  <a:lnTo>
                    <a:pt x="462953" y="119214"/>
                  </a:lnTo>
                  <a:lnTo>
                    <a:pt x="462953" y="82130"/>
                  </a:lnTo>
                  <a:close/>
                </a:path>
                <a:path w="669925" h="133985">
                  <a:moveTo>
                    <a:pt x="429526" y="35331"/>
                  </a:moveTo>
                  <a:lnTo>
                    <a:pt x="417220" y="35331"/>
                  </a:lnTo>
                  <a:lnTo>
                    <a:pt x="411594" y="35839"/>
                  </a:lnTo>
                  <a:lnTo>
                    <a:pt x="400215" y="37846"/>
                  </a:lnTo>
                  <a:lnTo>
                    <a:pt x="395858" y="38760"/>
                  </a:lnTo>
                  <a:lnTo>
                    <a:pt x="392580" y="39662"/>
                  </a:lnTo>
                  <a:lnTo>
                    <a:pt x="392810" y="39662"/>
                  </a:lnTo>
                  <a:lnTo>
                    <a:pt x="392810" y="55587"/>
                  </a:lnTo>
                  <a:lnTo>
                    <a:pt x="393776" y="55587"/>
                  </a:lnTo>
                  <a:lnTo>
                    <a:pt x="398677" y="53632"/>
                  </a:lnTo>
                  <a:lnTo>
                    <a:pt x="404088" y="51943"/>
                  </a:lnTo>
                  <a:lnTo>
                    <a:pt x="414400" y="49771"/>
                  </a:lnTo>
                  <a:lnTo>
                    <a:pt x="418884" y="49225"/>
                  </a:lnTo>
                  <a:lnTo>
                    <a:pt x="459014" y="49225"/>
                  </a:lnTo>
                  <a:lnTo>
                    <a:pt x="458558" y="48171"/>
                  </a:lnTo>
                  <a:lnTo>
                    <a:pt x="435203" y="35839"/>
                  </a:lnTo>
                  <a:lnTo>
                    <a:pt x="429526" y="35331"/>
                  </a:lnTo>
                  <a:close/>
                </a:path>
                <a:path w="669925" h="133985">
                  <a:moveTo>
                    <a:pt x="501218" y="37592"/>
                  </a:moveTo>
                  <a:lnTo>
                    <a:pt x="484682" y="37592"/>
                  </a:lnTo>
                  <a:lnTo>
                    <a:pt x="484682" y="104597"/>
                  </a:lnTo>
                  <a:lnTo>
                    <a:pt x="485376" y="109308"/>
                  </a:lnTo>
                  <a:lnTo>
                    <a:pt x="485470" y="109943"/>
                  </a:lnTo>
                  <a:lnTo>
                    <a:pt x="511263" y="133692"/>
                  </a:lnTo>
                  <a:lnTo>
                    <a:pt x="521169" y="133692"/>
                  </a:lnTo>
                  <a:lnTo>
                    <a:pt x="526262" y="132600"/>
                  </a:lnTo>
                  <a:lnTo>
                    <a:pt x="535301" y="128231"/>
                  </a:lnTo>
                  <a:lnTo>
                    <a:pt x="540245" y="124968"/>
                  </a:lnTo>
                  <a:lnTo>
                    <a:pt x="545337" y="120726"/>
                  </a:lnTo>
                  <a:lnTo>
                    <a:pt x="561860" y="120726"/>
                  </a:lnTo>
                  <a:lnTo>
                    <a:pt x="561860" y="118770"/>
                  </a:lnTo>
                  <a:lnTo>
                    <a:pt x="515882" y="118770"/>
                  </a:lnTo>
                  <a:lnTo>
                    <a:pt x="512190" y="118148"/>
                  </a:lnTo>
                  <a:lnTo>
                    <a:pt x="501218" y="95796"/>
                  </a:lnTo>
                  <a:lnTo>
                    <a:pt x="501218" y="37592"/>
                  </a:lnTo>
                  <a:close/>
                </a:path>
                <a:path w="669925" h="133985">
                  <a:moveTo>
                    <a:pt x="561860" y="120726"/>
                  </a:moveTo>
                  <a:lnTo>
                    <a:pt x="545337" y="120726"/>
                  </a:lnTo>
                  <a:lnTo>
                    <a:pt x="545337" y="131102"/>
                  </a:lnTo>
                  <a:lnTo>
                    <a:pt x="561860" y="131102"/>
                  </a:lnTo>
                  <a:lnTo>
                    <a:pt x="561860" y="120726"/>
                  </a:lnTo>
                  <a:close/>
                </a:path>
                <a:path w="669925" h="133985">
                  <a:moveTo>
                    <a:pt x="561860" y="37592"/>
                  </a:moveTo>
                  <a:lnTo>
                    <a:pt x="545337" y="37592"/>
                  </a:lnTo>
                  <a:lnTo>
                    <a:pt x="545337" y="107416"/>
                  </a:lnTo>
                  <a:lnTo>
                    <a:pt x="541527" y="110591"/>
                  </a:lnTo>
                  <a:lnTo>
                    <a:pt x="537336" y="113271"/>
                  </a:lnTo>
                  <a:lnTo>
                    <a:pt x="528205" y="117627"/>
                  </a:lnTo>
                  <a:lnTo>
                    <a:pt x="523633" y="118770"/>
                  </a:lnTo>
                  <a:lnTo>
                    <a:pt x="561860" y="118770"/>
                  </a:lnTo>
                  <a:lnTo>
                    <a:pt x="561860" y="37592"/>
                  </a:lnTo>
                  <a:close/>
                </a:path>
                <a:path w="669925" h="133985">
                  <a:moveTo>
                    <a:pt x="604253" y="50647"/>
                  </a:moveTo>
                  <a:lnTo>
                    <a:pt x="587730" y="50647"/>
                  </a:lnTo>
                  <a:lnTo>
                    <a:pt x="587730" y="131102"/>
                  </a:lnTo>
                  <a:lnTo>
                    <a:pt x="604253" y="131102"/>
                  </a:lnTo>
                  <a:lnTo>
                    <a:pt x="604253" y="50647"/>
                  </a:lnTo>
                  <a:close/>
                </a:path>
                <a:path w="669925" h="133985">
                  <a:moveTo>
                    <a:pt x="631062" y="37592"/>
                  </a:moveTo>
                  <a:lnTo>
                    <a:pt x="576567" y="37592"/>
                  </a:lnTo>
                  <a:lnTo>
                    <a:pt x="576567" y="50647"/>
                  </a:lnTo>
                  <a:lnTo>
                    <a:pt x="631062" y="50647"/>
                  </a:lnTo>
                  <a:lnTo>
                    <a:pt x="631062" y="37592"/>
                  </a:lnTo>
                  <a:close/>
                </a:path>
                <a:path w="669925" h="133985">
                  <a:moveTo>
                    <a:pt x="623747" y="0"/>
                  </a:moveTo>
                  <a:lnTo>
                    <a:pt x="620699" y="0"/>
                  </a:lnTo>
                  <a:lnTo>
                    <a:pt x="613206" y="549"/>
                  </a:lnTo>
                  <a:lnTo>
                    <a:pt x="587730" y="34493"/>
                  </a:lnTo>
                  <a:lnTo>
                    <a:pt x="587730" y="37592"/>
                  </a:lnTo>
                  <a:lnTo>
                    <a:pt x="603732" y="37592"/>
                  </a:lnTo>
                  <a:lnTo>
                    <a:pt x="603732" y="26593"/>
                  </a:lnTo>
                  <a:lnTo>
                    <a:pt x="605205" y="21196"/>
                  </a:lnTo>
                  <a:lnTo>
                    <a:pt x="611123" y="15227"/>
                  </a:lnTo>
                  <a:lnTo>
                    <a:pt x="616102" y="13728"/>
                  </a:lnTo>
                  <a:lnTo>
                    <a:pt x="637666" y="13728"/>
                  </a:lnTo>
                  <a:lnTo>
                    <a:pt x="637666" y="1511"/>
                  </a:lnTo>
                  <a:lnTo>
                    <a:pt x="635253" y="1117"/>
                  </a:lnTo>
                  <a:lnTo>
                    <a:pt x="632586" y="774"/>
                  </a:lnTo>
                  <a:lnTo>
                    <a:pt x="626732" y="152"/>
                  </a:lnTo>
                  <a:lnTo>
                    <a:pt x="623747" y="0"/>
                  </a:lnTo>
                  <a:close/>
                </a:path>
                <a:path w="669925" h="133985">
                  <a:moveTo>
                    <a:pt x="637666" y="13728"/>
                  </a:moveTo>
                  <a:lnTo>
                    <a:pt x="625233" y="13728"/>
                  </a:lnTo>
                  <a:lnTo>
                    <a:pt x="627697" y="13970"/>
                  </a:lnTo>
                  <a:lnTo>
                    <a:pt x="633209" y="14922"/>
                  </a:lnTo>
                  <a:lnTo>
                    <a:pt x="635317" y="15405"/>
                  </a:lnTo>
                  <a:lnTo>
                    <a:pt x="636777" y="15913"/>
                  </a:lnTo>
                  <a:lnTo>
                    <a:pt x="637666" y="15913"/>
                  </a:lnTo>
                  <a:lnTo>
                    <a:pt x="637666" y="13728"/>
                  </a:lnTo>
                  <a:close/>
                </a:path>
                <a:path w="669925" h="133985">
                  <a:moveTo>
                    <a:pt x="669645" y="107238"/>
                  </a:moveTo>
                  <a:lnTo>
                    <a:pt x="648639" y="107238"/>
                  </a:lnTo>
                  <a:lnTo>
                    <a:pt x="648639" y="131102"/>
                  </a:lnTo>
                  <a:lnTo>
                    <a:pt x="669645" y="131102"/>
                  </a:lnTo>
                  <a:lnTo>
                    <a:pt x="669645" y="107238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028700" y="4170046"/>
            <a:ext cx="9372600" cy="895350"/>
            <a:chOff x="1028700" y="4170046"/>
            <a:chExt cx="9372600" cy="895350"/>
          </a:xfrm>
        </p:grpSpPr>
        <p:sp>
          <p:nvSpPr>
            <p:cNvPr id="29" name="object 29"/>
            <p:cNvSpPr/>
            <p:nvPr/>
          </p:nvSpPr>
          <p:spPr>
            <a:xfrm>
              <a:off x="1028700" y="4170046"/>
              <a:ext cx="9372600" cy="895350"/>
            </a:xfrm>
            <a:custGeom>
              <a:avLst/>
              <a:gdLst/>
              <a:ahLst/>
              <a:cxnLst/>
              <a:rect l="l" t="t" r="r" b="b"/>
              <a:pathLst>
                <a:path w="9372600" h="895350">
                  <a:moveTo>
                    <a:pt x="9354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876757"/>
                  </a:lnTo>
                  <a:lnTo>
                    <a:pt x="18592" y="895350"/>
                  </a:lnTo>
                  <a:lnTo>
                    <a:pt x="9354007" y="895350"/>
                  </a:lnTo>
                  <a:lnTo>
                    <a:pt x="9372600" y="876757"/>
                  </a:lnTo>
                  <a:lnTo>
                    <a:pt x="9372600" y="18592"/>
                  </a:lnTo>
                  <a:lnTo>
                    <a:pt x="9356750" y="546"/>
                  </a:lnTo>
                  <a:lnTo>
                    <a:pt x="93540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216470" y="4412018"/>
              <a:ext cx="652780" cy="132715"/>
            </a:xfrm>
            <a:custGeom>
              <a:avLst/>
              <a:gdLst/>
              <a:ahLst/>
              <a:cxnLst/>
              <a:rect l="l" t="t" r="r" b="b"/>
              <a:pathLst>
                <a:path w="652780" h="132714">
                  <a:moveTo>
                    <a:pt x="81838" y="5613"/>
                  </a:moveTo>
                  <a:lnTo>
                    <a:pt x="0" y="5613"/>
                  </a:lnTo>
                  <a:lnTo>
                    <a:pt x="0" y="130263"/>
                  </a:lnTo>
                  <a:lnTo>
                    <a:pt x="81838" y="130263"/>
                  </a:lnTo>
                  <a:lnTo>
                    <a:pt x="81838" y="115531"/>
                  </a:lnTo>
                  <a:lnTo>
                    <a:pt x="17399" y="115531"/>
                  </a:lnTo>
                  <a:lnTo>
                    <a:pt x="17399" y="69240"/>
                  </a:lnTo>
                  <a:lnTo>
                    <a:pt x="77444" y="69240"/>
                  </a:lnTo>
                  <a:lnTo>
                    <a:pt x="77444" y="54495"/>
                  </a:lnTo>
                  <a:lnTo>
                    <a:pt x="17399" y="54495"/>
                  </a:lnTo>
                  <a:lnTo>
                    <a:pt x="17399" y="20345"/>
                  </a:lnTo>
                  <a:lnTo>
                    <a:pt x="81838" y="20345"/>
                  </a:lnTo>
                  <a:lnTo>
                    <a:pt x="81838" y="5613"/>
                  </a:lnTo>
                  <a:close/>
                </a:path>
                <a:path w="652780" h="132714">
                  <a:moveTo>
                    <a:pt x="115785" y="37084"/>
                  </a:moveTo>
                  <a:lnTo>
                    <a:pt x="99263" y="37084"/>
                  </a:lnTo>
                  <a:lnTo>
                    <a:pt x="99263" y="130263"/>
                  </a:lnTo>
                  <a:lnTo>
                    <a:pt x="115785" y="130263"/>
                  </a:lnTo>
                  <a:lnTo>
                    <a:pt x="115785" y="63881"/>
                  </a:lnTo>
                  <a:lnTo>
                    <a:pt x="119722" y="60248"/>
                  </a:lnTo>
                  <a:lnTo>
                    <a:pt x="123875" y="57518"/>
                  </a:lnTo>
                  <a:lnTo>
                    <a:pt x="132664" y="53835"/>
                  </a:lnTo>
                  <a:lnTo>
                    <a:pt x="136064" y="53124"/>
                  </a:lnTo>
                  <a:lnTo>
                    <a:pt x="151307" y="53124"/>
                  </a:lnTo>
                  <a:lnTo>
                    <a:pt x="151307" y="50647"/>
                  </a:lnTo>
                  <a:lnTo>
                    <a:pt x="115785" y="50647"/>
                  </a:lnTo>
                  <a:lnTo>
                    <a:pt x="115785" y="37084"/>
                  </a:lnTo>
                  <a:close/>
                </a:path>
                <a:path w="652780" h="132714">
                  <a:moveTo>
                    <a:pt x="151307" y="53124"/>
                  </a:moveTo>
                  <a:lnTo>
                    <a:pt x="147891" y="53124"/>
                  </a:lnTo>
                  <a:lnTo>
                    <a:pt x="149199" y="53327"/>
                  </a:lnTo>
                  <a:lnTo>
                    <a:pt x="150418" y="53670"/>
                  </a:lnTo>
                  <a:lnTo>
                    <a:pt x="151307" y="53670"/>
                  </a:lnTo>
                  <a:lnTo>
                    <a:pt x="151307" y="53124"/>
                  </a:lnTo>
                  <a:close/>
                </a:path>
                <a:path w="652780" h="132714">
                  <a:moveTo>
                    <a:pt x="150253" y="37084"/>
                  </a:moveTo>
                  <a:lnTo>
                    <a:pt x="139021" y="37084"/>
                  </a:lnTo>
                  <a:lnTo>
                    <a:pt x="136055" y="37795"/>
                  </a:lnTo>
                  <a:lnTo>
                    <a:pt x="127088" y="41986"/>
                  </a:lnTo>
                  <a:lnTo>
                    <a:pt x="121831" y="45567"/>
                  </a:lnTo>
                  <a:lnTo>
                    <a:pt x="115785" y="50647"/>
                  </a:lnTo>
                  <a:lnTo>
                    <a:pt x="151307" y="50647"/>
                  </a:lnTo>
                  <a:lnTo>
                    <a:pt x="151307" y="37261"/>
                  </a:lnTo>
                  <a:lnTo>
                    <a:pt x="150253" y="37084"/>
                  </a:lnTo>
                  <a:close/>
                </a:path>
                <a:path w="652780" h="132714">
                  <a:moveTo>
                    <a:pt x="158851" y="106984"/>
                  </a:moveTo>
                  <a:lnTo>
                    <a:pt x="157975" y="106984"/>
                  </a:lnTo>
                  <a:lnTo>
                    <a:pt x="157975" y="124650"/>
                  </a:lnTo>
                  <a:lnTo>
                    <a:pt x="161721" y="126555"/>
                  </a:lnTo>
                  <a:lnTo>
                    <a:pt x="166458" y="128333"/>
                  </a:lnTo>
                  <a:lnTo>
                    <a:pt x="178265" y="131800"/>
                  </a:lnTo>
                  <a:lnTo>
                    <a:pt x="178714" y="131800"/>
                  </a:lnTo>
                  <a:lnTo>
                    <a:pt x="184023" y="132524"/>
                  </a:lnTo>
                  <a:lnTo>
                    <a:pt x="197256" y="132524"/>
                  </a:lnTo>
                  <a:lnTo>
                    <a:pt x="202819" y="131800"/>
                  </a:lnTo>
                  <a:lnTo>
                    <a:pt x="211658" y="128892"/>
                  </a:lnTo>
                  <a:lnTo>
                    <a:pt x="215633" y="126771"/>
                  </a:lnTo>
                  <a:lnTo>
                    <a:pt x="222377" y="121412"/>
                  </a:lnTo>
                  <a:lnTo>
                    <a:pt x="224120" y="119214"/>
                  </a:lnTo>
                  <a:lnTo>
                    <a:pt x="187566" y="119214"/>
                  </a:lnTo>
                  <a:lnTo>
                    <a:pt x="184061" y="118745"/>
                  </a:lnTo>
                  <a:lnTo>
                    <a:pt x="160261" y="108051"/>
                  </a:lnTo>
                  <a:lnTo>
                    <a:pt x="158851" y="106984"/>
                  </a:lnTo>
                  <a:close/>
                </a:path>
                <a:path w="652780" h="132714">
                  <a:moveTo>
                    <a:pt x="200520" y="34493"/>
                  </a:moveTo>
                  <a:lnTo>
                    <a:pt x="195059" y="34493"/>
                  </a:lnTo>
                  <a:lnTo>
                    <a:pt x="187165" y="34990"/>
                  </a:lnTo>
                  <a:lnTo>
                    <a:pt x="158407" y="54610"/>
                  </a:lnTo>
                  <a:lnTo>
                    <a:pt x="158407" y="69176"/>
                  </a:lnTo>
                  <a:lnTo>
                    <a:pt x="192659" y="91173"/>
                  </a:lnTo>
                  <a:lnTo>
                    <a:pt x="195414" y="91757"/>
                  </a:lnTo>
                  <a:lnTo>
                    <a:pt x="202971" y="93535"/>
                  </a:lnTo>
                  <a:lnTo>
                    <a:pt x="206768" y="95135"/>
                  </a:lnTo>
                  <a:lnTo>
                    <a:pt x="211048" y="98920"/>
                  </a:lnTo>
                  <a:lnTo>
                    <a:pt x="212115" y="101739"/>
                  </a:lnTo>
                  <a:lnTo>
                    <a:pt x="212115" y="108381"/>
                  </a:lnTo>
                  <a:lnTo>
                    <a:pt x="193840" y="119214"/>
                  </a:lnTo>
                  <a:lnTo>
                    <a:pt x="224120" y="119214"/>
                  </a:lnTo>
                  <a:lnTo>
                    <a:pt x="224815" y="118338"/>
                  </a:lnTo>
                  <a:lnTo>
                    <a:pt x="228155" y="111137"/>
                  </a:lnTo>
                  <a:lnTo>
                    <a:pt x="228993" y="107327"/>
                  </a:lnTo>
                  <a:lnTo>
                    <a:pt x="228993" y="96393"/>
                  </a:lnTo>
                  <a:lnTo>
                    <a:pt x="194551" y="75641"/>
                  </a:lnTo>
                  <a:lnTo>
                    <a:pt x="191808" y="75044"/>
                  </a:lnTo>
                  <a:lnTo>
                    <a:pt x="184429" y="73202"/>
                  </a:lnTo>
                  <a:lnTo>
                    <a:pt x="180848" y="71615"/>
                  </a:lnTo>
                  <a:lnTo>
                    <a:pt x="176403" y="67767"/>
                  </a:lnTo>
                  <a:lnTo>
                    <a:pt x="175285" y="64858"/>
                  </a:lnTo>
                  <a:lnTo>
                    <a:pt x="175285" y="56540"/>
                  </a:lnTo>
                  <a:lnTo>
                    <a:pt x="177165" y="53251"/>
                  </a:lnTo>
                  <a:lnTo>
                    <a:pt x="184658" y="48895"/>
                  </a:lnTo>
                  <a:lnTo>
                    <a:pt x="189268" y="47802"/>
                  </a:lnTo>
                  <a:lnTo>
                    <a:pt x="225386" y="47802"/>
                  </a:lnTo>
                  <a:lnTo>
                    <a:pt x="225386" y="41275"/>
                  </a:lnTo>
                  <a:lnTo>
                    <a:pt x="221640" y="39319"/>
                  </a:lnTo>
                  <a:lnTo>
                    <a:pt x="217004" y="37706"/>
                  </a:lnTo>
                  <a:lnTo>
                    <a:pt x="205994" y="35140"/>
                  </a:lnTo>
                  <a:lnTo>
                    <a:pt x="200520" y="34493"/>
                  </a:lnTo>
                  <a:close/>
                </a:path>
                <a:path w="652780" h="132714">
                  <a:moveTo>
                    <a:pt x="225386" y="47802"/>
                  </a:moveTo>
                  <a:lnTo>
                    <a:pt x="199986" y="47802"/>
                  </a:lnTo>
                  <a:lnTo>
                    <a:pt x="205219" y="48729"/>
                  </a:lnTo>
                  <a:lnTo>
                    <a:pt x="215595" y="52412"/>
                  </a:lnTo>
                  <a:lnTo>
                    <a:pt x="220294" y="54914"/>
                  </a:lnTo>
                  <a:lnTo>
                    <a:pt x="224510" y="58102"/>
                  </a:lnTo>
                  <a:lnTo>
                    <a:pt x="225386" y="58102"/>
                  </a:lnTo>
                  <a:lnTo>
                    <a:pt x="225386" y="47802"/>
                  </a:lnTo>
                  <a:close/>
                </a:path>
                <a:path w="652780" h="132714">
                  <a:moveTo>
                    <a:pt x="261620" y="49809"/>
                  </a:moveTo>
                  <a:lnTo>
                    <a:pt x="245097" y="49809"/>
                  </a:lnTo>
                  <a:lnTo>
                    <a:pt x="245097" y="112179"/>
                  </a:lnTo>
                  <a:lnTo>
                    <a:pt x="247624" y="119900"/>
                  </a:lnTo>
                  <a:lnTo>
                    <a:pt x="257695" y="129667"/>
                  </a:lnTo>
                  <a:lnTo>
                    <a:pt x="264731" y="132105"/>
                  </a:lnTo>
                  <a:lnTo>
                    <a:pt x="276453" y="132105"/>
                  </a:lnTo>
                  <a:lnTo>
                    <a:pt x="279400" y="131864"/>
                  </a:lnTo>
                  <a:lnTo>
                    <a:pt x="285788" y="130924"/>
                  </a:lnTo>
                  <a:lnTo>
                    <a:pt x="288937" y="130263"/>
                  </a:lnTo>
                  <a:lnTo>
                    <a:pt x="292036" y="129425"/>
                  </a:lnTo>
                  <a:lnTo>
                    <a:pt x="292036" y="118287"/>
                  </a:lnTo>
                  <a:lnTo>
                    <a:pt x="273989" y="118287"/>
                  </a:lnTo>
                  <a:lnTo>
                    <a:pt x="271683" y="117919"/>
                  </a:lnTo>
                  <a:lnTo>
                    <a:pt x="271226" y="117919"/>
                  </a:lnTo>
                  <a:lnTo>
                    <a:pt x="266522" y="115849"/>
                  </a:lnTo>
                  <a:lnTo>
                    <a:pt x="264909" y="114388"/>
                  </a:lnTo>
                  <a:lnTo>
                    <a:pt x="262737" y="110197"/>
                  </a:lnTo>
                  <a:lnTo>
                    <a:pt x="262064" y="107797"/>
                  </a:lnTo>
                  <a:lnTo>
                    <a:pt x="261708" y="102666"/>
                  </a:lnTo>
                  <a:lnTo>
                    <a:pt x="261620" y="49809"/>
                  </a:lnTo>
                  <a:close/>
                </a:path>
                <a:path w="652780" h="132714">
                  <a:moveTo>
                    <a:pt x="292036" y="115277"/>
                  </a:moveTo>
                  <a:lnTo>
                    <a:pt x="291071" y="115277"/>
                  </a:lnTo>
                  <a:lnTo>
                    <a:pt x="289768" y="115849"/>
                  </a:lnTo>
                  <a:lnTo>
                    <a:pt x="288137" y="116408"/>
                  </a:lnTo>
                  <a:lnTo>
                    <a:pt x="283108" y="117919"/>
                  </a:lnTo>
                  <a:lnTo>
                    <a:pt x="280492" y="118287"/>
                  </a:lnTo>
                  <a:lnTo>
                    <a:pt x="292036" y="118287"/>
                  </a:lnTo>
                  <a:lnTo>
                    <a:pt x="292036" y="115277"/>
                  </a:lnTo>
                  <a:close/>
                </a:path>
                <a:path w="652780" h="132714">
                  <a:moveTo>
                    <a:pt x="292036" y="36753"/>
                  </a:moveTo>
                  <a:lnTo>
                    <a:pt x="233934" y="36753"/>
                  </a:lnTo>
                  <a:lnTo>
                    <a:pt x="233934" y="49809"/>
                  </a:lnTo>
                  <a:lnTo>
                    <a:pt x="292036" y="49809"/>
                  </a:lnTo>
                  <a:lnTo>
                    <a:pt x="292036" y="36753"/>
                  </a:lnTo>
                  <a:close/>
                </a:path>
                <a:path w="652780" h="132714">
                  <a:moveTo>
                    <a:pt x="261620" y="9880"/>
                  </a:moveTo>
                  <a:lnTo>
                    <a:pt x="245097" y="9880"/>
                  </a:lnTo>
                  <a:lnTo>
                    <a:pt x="245097" y="36753"/>
                  </a:lnTo>
                  <a:lnTo>
                    <a:pt x="261620" y="36753"/>
                  </a:lnTo>
                  <a:lnTo>
                    <a:pt x="261620" y="9880"/>
                  </a:lnTo>
                  <a:close/>
                </a:path>
                <a:path w="652780" h="132714">
                  <a:moveTo>
                    <a:pt x="349008" y="34163"/>
                  </a:moveTo>
                  <a:lnTo>
                    <a:pt x="342925" y="34163"/>
                  </a:lnTo>
                  <a:lnTo>
                    <a:pt x="333255" y="35006"/>
                  </a:lnTo>
                  <a:lnTo>
                    <a:pt x="300615" y="63533"/>
                  </a:lnTo>
                  <a:lnTo>
                    <a:pt x="297472" y="84048"/>
                  </a:lnTo>
                  <a:lnTo>
                    <a:pt x="298283" y="94985"/>
                  </a:lnTo>
                  <a:lnTo>
                    <a:pt x="326032" y="129289"/>
                  </a:lnTo>
                  <a:lnTo>
                    <a:pt x="346875" y="132435"/>
                  </a:lnTo>
                  <a:lnTo>
                    <a:pt x="350862" y="132435"/>
                  </a:lnTo>
                  <a:lnTo>
                    <a:pt x="380453" y="124574"/>
                  </a:lnTo>
                  <a:lnTo>
                    <a:pt x="380453" y="118706"/>
                  </a:lnTo>
                  <a:lnTo>
                    <a:pt x="336562" y="118706"/>
                  </a:lnTo>
                  <a:lnTo>
                    <a:pt x="328625" y="115836"/>
                  </a:lnTo>
                  <a:lnTo>
                    <a:pt x="314261" y="85140"/>
                  </a:lnTo>
                  <a:lnTo>
                    <a:pt x="382295" y="85140"/>
                  </a:lnTo>
                  <a:lnTo>
                    <a:pt x="382295" y="73209"/>
                  </a:lnTo>
                  <a:lnTo>
                    <a:pt x="314250" y="73209"/>
                  </a:lnTo>
                  <a:lnTo>
                    <a:pt x="314617" y="69126"/>
                  </a:lnTo>
                  <a:lnTo>
                    <a:pt x="337553" y="47129"/>
                  </a:lnTo>
                  <a:lnTo>
                    <a:pt x="373952" y="47129"/>
                  </a:lnTo>
                  <a:lnTo>
                    <a:pt x="367880" y="40970"/>
                  </a:lnTo>
                  <a:lnTo>
                    <a:pt x="363778" y="38341"/>
                  </a:lnTo>
                  <a:lnTo>
                    <a:pt x="354420" y="35006"/>
                  </a:lnTo>
                  <a:lnTo>
                    <a:pt x="349008" y="34163"/>
                  </a:lnTo>
                  <a:close/>
                </a:path>
                <a:path w="652780" h="132714">
                  <a:moveTo>
                    <a:pt x="380453" y="107403"/>
                  </a:moveTo>
                  <a:lnTo>
                    <a:pt x="379488" y="107403"/>
                  </a:lnTo>
                  <a:lnTo>
                    <a:pt x="378142" y="108470"/>
                  </a:lnTo>
                  <a:lnTo>
                    <a:pt x="376440" y="109601"/>
                  </a:lnTo>
                  <a:lnTo>
                    <a:pt x="350329" y="118706"/>
                  </a:lnTo>
                  <a:lnTo>
                    <a:pt x="380453" y="118706"/>
                  </a:lnTo>
                  <a:lnTo>
                    <a:pt x="380453" y="107403"/>
                  </a:lnTo>
                  <a:close/>
                </a:path>
                <a:path w="652780" h="132714">
                  <a:moveTo>
                    <a:pt x="373952" y="47129"/>
                  </a:moveTo>
                  <a:lnTo>
                    <a:pt x="346405" y="47129"/>
                  </a:lnTo>
                  <a:lnTo>
                    <a:pt x="350170" y="47764"/>
                  </a:lnTo>
                  <a:lnTo>
                    <a:pt x="356289" y="50279"/>
                  </a:lnTo>
                  <a:lnTo>
                    <a:pt x="366220" y="73209"/>
                  </a:lnTo>
                  <a:lnTo>
                    <a:pt x="382295" y="73209"/>
                  </a:lnTo>
                  <a:lnTo>
                    <a:pt x="382254" y="68846"/>
                  </a:lnTo>
                  <a:lnTo>
                    <a:pt x="381475" y="63533"/>
                  </a:lnTo>
                  <a:lnTo>
                    <a:pt x="381368" y="62801"/>
                  </a:lnTo>
                  <a:lnTo>
                    <a:pt x="377609" y="52476"/>
                  </a:lnTo>
                  <a:lnTo>
                    <a:pt x="374916" y="48107"/>
                  </a:lnTo>
                  <a:lnTo>
                    <a:pt x="373952" y="47129"/>
                  </a:lnTo>
                  <a:close/>
                </a:path>
                <a:path w="652780" h="132714">
                  <a:moveTo>
                    <a:pt x="415607" y="0"/>
                  </a:moveTo>
                  <a:lnTo>
                    <a:pt x="399084" y="0"/>
                  </a:lnTo>
                  <a:lnTo>
                    <a:pt x="399084" y="130263"/>
                  </a:lnTo>
                  <a:lnTo>
                    <a:pt x="415607" y="130263"/>
                  </a:lnTo>
                  <a:lnTo>
                    <a:pt x="415607" y="0"/>
                  </a:lnTo>
                  <a:close/>
                </a:path>
                <a:path w="652780" h="132714">
                  <a:moveTo>
                    <a:pt x="456755" y="0"/>
                  </a:moveTo>
                  <a:lnTo>
                    <a:pt x="440232" y="0"/>
                  </a:lnTo>
                  <a:lnTo>
                    <a:pt x="440232" y="130263"/>
                  </a:lnTo>
                  <a:lnTo>
                    <a:pt x="456755" y="130263"/>
                  </a:lnTo>
                  <a:lnTo>
                    <a:pt x="456755" y="0"/>
                  </a:lnTo>
                  <a:close/>
                </a:path>
                <a:path w="652780" h="132714">
                  <a:moveTo>
                    <a:pt x="525792" y="34163"/>
                  </a:moveTo>
                  <a:lnTo>
                    <a:pt x="519709" y="34163"/>
                  </a:lnTo>
                  <a:lnTo>
                    <a:pt x="510039" y="35006"/>
                  </a:lnTo>
                  <a:lnTo>
                    <a:pt x="477399" y="63533"/>
                  </a:lnTo>
                  <a:lnTo>
                    <a:pt x="474256" y="84048"/>
                  </a:lnTo>
                  <a:lnTo>
                    <a:pt x="475067" y="94985"/>
                  </a:lnTo>
                  <a:lnTo>
                    <a:pt x="502816" y="129289"/>
                  </a:lnTo>
                  <a:lnTo>
                    <a:pt x="523659" y="132435"/>
                  </a:lnTo>
                  <a:lnTo>
                    <a:pt x="527646" y="132435"/>
                  </a:lnTo>
                  <a:lnTo>
                    <a:pt x="557237" y="124574"/>
                  </a:lnTo>
                  <a:lnTo>
                    <a:pt x="557237" y="118706"/>
                  </a:lnTo>
                  <a:lnTo>
                    <a:pt x="513346" y="118706"/>
                  </a:lnTo>
                  <a:lnTo>
                    <a:pt x="505409" y="115836"/>
                  </a:lnTo>
                  <a:lnTo>
                    <a:pt x="491045" y="85140"/>
                  </a:lnTo>
                  <a:lnTo>
                    <a:pt x="559079" y="85140"/>
                  </a:lnTo>
                  <a:lnTo>
                    <a:pt x="559079" y="73209"/>
                  </a:lnTo>
                  <a:lnTo>
                    <a:pt x="491034" y="73209"/>
                  </a:lnTo>
                  <a:lnTo>
                    <a:pt x="491401" y="69126"/>
                  </a:lnTo>
                  <a:lnTo>
                    <a:pt x="514337" y="47129"/>
                  </a:lnTo>
                  <a:lnTo>
                    <a:pt x="550736" y="47129"/>
                  </a:lnTo>
                  <a:lnTo>
                    <a:pt x="544664" y="40970"/>
                  </a:lnTo>
                  <a:lnTo>
                    <a:pt x="540562" y="38341"/>
                  </a:lnTo>
                  <a:lnTo>
                    <a:pt x="531204" y="35006"/>
                  </a:lnTo>
                  <a:lnTo>
                    <a:pt x="525792" y="34163"/>
                  </a:lnTo>
                  <a:close/>
                </a:path>
                <a:path w="652780" h="132714">
                  <a:moveTo>
                    <a:pt x="557237" y="107403"/>
                  </a:moveTo>
                  <a:lnTo>
                    <a:pt x="556272" y="107403"/>
                  </a:lnTo>
                  <a:lnTo>
                    <a:pt x="554926" y="108470"/>
                  </a:lnTo>
                  <a:lnTo>
                    <a:pt x="553224" y="109601"/>
                  </a:lnTo>
                  <a:lnTo>
                    <a:pt x="527113" y="118706"/>
                  </a:lnTo>
                  <a:lnTo>
                    <a:pt x="557237" y="118706"/>
                  </a:lnTo>
                  <a:lnTo>
                    <a:pt x="557237" y="107403"/>
                  </a:lnTo>
                  <a:close/>
                </a:path>
                <a:path w="652780" h="132714">
                  <a:moveTo>
                    <a:pt x="550736" y="47129"/>
                  </a:moveTo>
                  <a:lnTo>
                    <a:pt x="523189" y="47129"/>
                  </a:lnTo>
                  <a:lnTo>
                    <a:pt x="526954" y="47764"/>
                  </a:lnTo>
                  <a:lnTo>
                    <a:pt x="533073" y="50279"/>
                  </a:lnTo>
                  <a:lnTo>
                    <a:pt x="543004" y="73209"/>
                  </a:lnTo>
                  <a:lnTo>
                    <a:pt x="559079" y="73209"/>
                  </a:lnTo>
                  <a:lnTo>
                    <a:pt x="559038" y="68846"/>
                  </a:lnTo>
                  <a:lnTo>
                    <a:pt x="558259" y="63533"/>
                  </a:lnTo>
                  <a:lnTo>
                    <a:pt x="558152" y="62801"/>
                  </a:lnTo>
                  <a:lnTo>
                    <a:pt x="554393" y="52476"/>
                  </a:lnTo>
                  <a:lnTo>
                    <a:pt x="551700" y="48107"/>
                  </a:lnTo>
                  <a:lnTo>
                    <a:pt x="550736" y="47129"/>
                  </a:lnTo>
                  <a:close/>
                </a:path>
                <a:path w="652780" h="132714">
                  <a:moveTo>
                    <a:pt x="592035" y="36753"/>
                  </a:moveTo>
                  <a:lnTo>
                    <a:pt x="575513" y="36753"/>
                  </a:lnTo>
                  <a:lnTo>
                    <a:pt x="575513" y="130263"/>
                  </a:lnTo>
                  <a:lnTo>
                    <a:pt x="592035" y="130263"/>
                  </a:lnTo>
                  <a:lnTo>
                    <a:pt x="592035" y="60439"/>
                  </a:lnTo>
                  <a:lnTo>
                    <a:pt x="596201" y="57099"/>
                  </a:lnTo>
                  <a:lnTo>
                    <a:pt x="600468" y="54381"/>
                  </a:lnTo>
                  <a:lnTo>
                    <a:pt x="609193" y="50190"/>
                  </a:lnTo>
                  <a:lnTo>
                    <a:pt x="613435" y="49149"/>
                  </a:lnTo>
                  <a:lnTo>
                    <a:pt x="648452" y="49149"/>
                  </a:lnTo>
                  <a:lnTo>
                    <a:pt x="648094" y="48296"/>
                  </a:lnTo>
                  <a:lnTo>
                    <a:pt x="647267" y="47129"/>
                  </a:lnTo>
                  <a:lnTo>
                    <a:pt x="592035" y="47129"/>
                  </a:lnTo>
                  <a:lnTo>
                    <a:pt x="592035" y="36753"/>
                  </a:lnTo>
                  <a:close/>
                </a:path>
                <a:path w="652780" h="132714">
                  <a:moveTo>
                    <a:pt x="648452" y="49149"/>
                  </a:moveTo>
                  <a:lnTo>
                    <a:pt x="621690" y="49149"/>
                  </a:lnTo>
                  <a:lnTo>
                    <a:pt x="624979" y="49720"/>
                  </a:lnTo>
                  <a:lnTo>
                    <a:pt x="629780" y="52006"/>
                  </a:lnTo>
                  <a:lnTo>
                    <a:pt x="636168" y="72720"/>
                  </a:lnTo>
                  <a:lnTo>
                    <a:pt x="636168" y="130263"/>
                  </a:lnTo>
                  <a:lnTo>
                    <a:pt x="652691" y="130263"/>
                  </a:lnTo>
                  <a:lnTo>
                    <a:pt x="652637" y="68719"/>
                  </a:lnTo>
                  <a:lnTo>
                    <a:pt x="652181" y="61460"/>
                  </a:lnTo>
                  <a:lnTo>
                    <a:pt x="650652" y="54381"/>
                  </a:lnTo>
                  <a:lnTo>
                    <a:pt x="648452" y="49149"/>
                  </a:lnTo>
                  <a:close/>
                </a:path>
                <a:path w="652780" h="132714">
                  <a:moveTo>
                    <a:pt x="631507" y="34163"/>
                  </a:moveTo>
                  <a:lnTo>
                    <a:pt x="616508" y="34163"/>
                  </a:lnTo>
                  <a:lnTo>
                    <a:pt x="611441" y="35280"/>
                  </a:lnTo>
                  <a:lnTo>
                    <a:pt x="601827" y="39738"/>
                  </a:lnTo>
                  <a:lnTo>
                    <a:pt x="596963" y="42951"/>
                  </a:lnTo>
                  <a:lnTo>
                    <a:pt x="592035" y="47129"/>
                  </a:lnTo>
                  <a:lnTo>
                    <a:pt x="647267" y="47129"/>
                  </a:lnTo>
                  <a:lnTo>
                    <a:pt x="644512" y="43243"/>
                  </a:lnTo>
                  <a:lnTo>
                    <a:pt x="639064" y="37185"/>
                  </a:lnTo>
                  <a:lnTo>
                    <a:pt x="631507" y="3416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943004" y="4415370"/>
              <a:ext cx="224218" cy="12917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231745" y="4385576"/>
              <a:ext cx="1607820" cy="159385"/>
            </a:xfrm>
            <a:custGeom>
              <a:avLst/>
              <a:gdLst/>
              <a:ahLst/>
              <a:cxnLst/>
              <a:rect l="l" t="t" r="r" b="b"/>
              <a:pathLst>
                <a:path w="1607820" h="159385">
                  <a:moveTo>
                    <a:pt x="84823" y="99529"/>
                  </a:moveTo>
                  <a:lnTo>
                    <a:pt x="84772" y="95288"/>
                  </a:lnTo>
                  <a:lnTo>
                    <a:pt x="83985" y="89979"/>
                  </a:lnTo>
                  <a:lnTo>
                    <a:pt x="83883" y="89255"/>
                  </a:lnTo>
                  <a:lnTo>
                    <a:pt x="80137" y="78930"/>
                  </a:lnTo>
                  <a:lnTo>
                    <a:pt x="77444" y="74561"/>
                  </a:lnTo>
                  <a:lnTo>
                    <a:pt x="76479" y="73583"/>
                  </a:lnTo>
                  <a:lnTo>
                    <a:pt x="70408" y="67411"/>
                  </a:lnTo>
                  <a:lnTo>
                    <a:pt x="68745" y="66357"/>
                  </a:lnTo>
                  <a:lnTo>
                    <a:pt x="68745" y="99529"/>
                  </a:lnTo>
                  <a:lnTo>
                    <a:pt x="16789" y="99529"/>
                  </a:lnTo>
                  <a:lnTo>
                    <a:pt x="40081" y="73583"/>
                  </a:lnTo>
                  <a:lnTo>
                    <a:pt x="48933" y="73583"/>
                  </a:lnTo>
                  <a:lnTo>
                    <a:pt x="68618" y="95288"/>
                  </a:lnTo>
                  <a:lnTo>
                    <a:pt x="68618" y="95567"/>
                  </a:lnTo>
                  <a:lnTo>
                    <a:pt x="68745" y="99529"/>
                  </a:lnTo>
                  <a:lnTo>
                    <a:pt x="68745" y="66357"/>
                  </a:lnTo>
                  <a:lnTo>
                    <a:pt x="66306" y="64795"/>
                  </a:lnTo>
                  <a:lnTo>
                    <a:pt x="56946" y="61442"/>
                  </a:lnTo>
                  <a:lnTo>
                    <a:pt x="51536" y="60604"/>
                  </a:lnTo>
                  <a:lnTo>
                    <a:pt x="45453" y="60604"/>
                  </a:lnTo>
                  <a:lnTo>
                    <a:pt x="7073" y="81470"/>
                  </a:lnTo>
                  <a:lnTo>
                    <a:pt x="0" y="110502"/>
                  </a:lnTo>
                  <a:lnTo>
                    <a:pt x="800" y="121437"/>
                  </a:lnTo>
                  <a:lnTo>
                    <a:pt x="28562" y="155740"/>
                  </a:lnTo>
                  <a:lnTo>
                    <a:pt x="49403" y="158889"/>
                  </a:lnTo>
                  <a:lnTo>
                    <a:pt x="53390" y="158889"/>
                  </a:lnTo>
                  <a:lnTo>
                    <a:pt x="82981" y="151015"/>
                  </a:lnTo>
                  <a:lnTo>
                    <a:pt x="82981" y="145161"/>
                  </a:lnTo>
                  <a:lnTo>
                    <a:pt x="82981" y="133858"/>
                  </a:lnTo>
                  <a:lnTo>
                    <a:pt x="82016" y="133858"/>
                  </a:lnTo>
                  <a:lnTo>
                    <a:pt x="80670" y="134924"/>
                  </a:lnTo>
                  <a:lnTo>
                    <a:pt x="78968" y="136055"/>
                  </a:lnTo>
                  <a:lnTo>
                    <a:pt x="52857" y="145161"/>
                  </a:lnTo>
                  <a:lnTo>
                    <a:pt x="39090" y="145161"/>
                  </a:lnTo>
                  <a:lnTo>
                    <a:pt x="16789" y="111594"/>
                  </a:lnTo>
                  <a:lnTo>
                    <a:pt x="84823" y="111594"/>
                  </a:lnTo>
                  <a:lnTo>
                    <a:pt x="84823" y="99529"/>
                  </a:lnTo>
                  <a:close/>
                </a:path>
                <a:path w="1607820" h="159385">
                  <a:moveTo>
                    <a:pt x="118135" y="63207"/>
                  </a:moveTo>
                  <a:lnTo>
                    <a:pt x="101612" y="63207"/>
                  </a:lnTo>
                  <a:lnTo>
                    <a:pt x="101612" y="156718"/>
                  </a:lnTo>
                  <a:lnTo>
                    <a:pt x="118135" y="156718"/>
                  </a:lnTo>
                  <a:lnTo>
                    <a:pt x="118135" y="63207"/>
                  </a:lnTo>
                  <a:close/>
                </a:path>
                <a:path w="1607820" h="159385">
                  <a:moveTo>
                    <a:pt x="119278" y="31229"/>
                  </a:moveTo>
                  <a:lnTo>
                    <a:pt x="100469" y="31229"/>
                  </a:lnTo>
                  <a:lnTo>
                    <a:pt x="100469" y="47548"/>
                  </a:lnTo>
                  <a:lnTo>
                    <a:pt x="119278" y="47548"/>
                  </a:lnTo>
                  <a:lnTo>
                    <a:pt x="119278" y="31229"/>
                  </a:lnTo>
                  <a:close/>
                </a:path>
                <a:path w="1607820" h="159385">
                  <a:moveTo>
                    <a:pt x="219583" y="156718"/>
                  </a:moveTo>
                  <a:lnTo>
                    <a:pt x="219519" y="95173"/>
                  </a:lnTo>
                  <a:lnTo>
                    <a:pt x="219075" y="87909"/>
                  </a:lnTo>
                  <a:lnTo>
                    <a:pt x="217538" y="80822"/>
                  </a:lnTo>
                  <a:lnTo>
                    <a:pt x="215341" y="75590"/>
                  </a:lnTo>
                  <a:lnTo>
                    <a:pt x="214985" y="74739"/>
                  </a:lnTo>
                  <a:lnTo>
                    <a:pt x="214160" y="73583"/>
                  </a:lnTo>
                  <a:lnTo>
                    <a:pt x="211404" y="69684"/>
                  </a:lnTo>
                  <a:lnTo>
                    <a:pt x="205955" y="63639"/>
                  </a:lnTo>
                  <a:lnTo>
                    <a:pt x="198399" y="60604"/>
                  </a:lnTo>
                  <a:lnTo>
                    <a:pt x="183400" y="60604"/>
                  </a:lnTo>
                  <a:lnTo>
                    <a:pt x="178333" y="61722"/>
                  </a:lnTo>
                  <a:lnTo>
                    <a:pt x="168719" y="66192"/>
                  </a:lnTo>
                  <a:lnTo>
                    <a:pt x="163855" y="69392"/>
                  </a:lnTo>
                  <a:lnTo>
                    <a:pt x="158927" y="73583"/>
                  </a:lnTo>
                  <a:lnTo>
                    <a:pt x="158927" y="63207"/>
                  </a:lnTo>
                  <a:lnTo>
                    <a:pt x="142405" y="63207"/>
                  </a:lnTo>
                  <a:lnTo>
                    <a:pt x="142405" y="156718"/>
                  </a:lnTo>
                  <a:lnTo>
                    <a:pt x="158927" y="156718"/>
                  </a:lnTo>
                  <a:lnTo>
                    <a:pt x="158927" y="86893"/>
                  </a:lnTo>
                  <a:lnTo>
                    <a:pt x="163093" y="83540"/>
                  </a:lnTo>
                  <a:lnTo>
                    <a:pt x="167360" y="80822"/>
                  </a:lnTo>
                  <a:lnTo>
                    <a:pt x="176085" y="76644"/>
                  </a:lnTo>
                  <a:lnTo>
                    <a:pt x="180327" y="75590"/>
                  </a:lnTo>
                  <a:lnTo>
                    <a:pt x="188582" y="75590"/>
                  </a:lnTo>
                  <a:lnTo>
                    <a:pt x="203060" y="99174"/>
                  </a:lnTo>
                  <a:lnTo>
                    <a:pt x="203060" y="156718"/>
                  </a:lnTo>
                  <a:lnTo>
                    <a:pt x="219583" y="156718"/>
                  </a:lnTo>
                  <a:close/>
                </a:path>
                <a:path w="1607820" h="159385">
                  <a:moveTo>
                    <a:pt x="321043" y="99529"/>
                  </a:moveTo>
                  <a:lnTo>
                    <a:pt x="320992" y="95288"/>
                  </a:lnTo>
                  <a:lnTo>
                    <a:pt x="320205" y="89979"/>
                  </a:lnTo>
                  <a:lnTo>
                    <a:pt x="320103" y="89255"/>
                  </a:lnTo>
                  <a:lnTo>
                    <a:pt x="316357" y="78930"/>
                  </a:lnTo>
                  <a:lnTo>
                    <a:pt x="313664" y="74561"/>
                  </a:lnTo>
                  <a:lnTo>
                    <a:pt x="312699" y="73583"/>
                  </a:lnTo>
                  <a:lnTo>
                    <a:pt x="306628" y="67411"/>
                  </a:lnTo>
                  <a:lnTo>
                    <a:pt x="304965" y="66357"/>
                  </a:lnTo>
                  <a:lnTo>
                    <a:pt x="304965" y="99529"/>
                  </a:lnTo>
                  <a:lnTo>
                    <a:pt x="253009" y="99529"/>
                  </a:lnTo>
                  <a:lnTo>
                    <a:pt x="276301" y="73583"/>
                  </a:lnTo>
                  <a:lnTo>
                    <a:pt x="285153" y="73583"/>
                  </a:lnTo>
                  <a:lnTo>
                    <a:pt x="304838" y="95288"/>
                  </a:lnTo>
                  <a:lnTo>
                    <a:pt x="304838" y="95567"/>
                  </a:lnTo>
                  <a:lnTo>
                    <a:pt x="304965" y="99529"/>
                  </a:lnTo>
                  <a:lnTo>
                    <a:pt x="304965" y="66357"/>
                  </a:lnTo>
                  <a:lnTo>
                    <a:pt x="302526" y="64795"/>
                  </a:lnTo>
                  <a:lnTo>
                    <a:pt x="293166" y="61442"/>
                  </a:lnTo>
                  <a:lnTo>
                    <a:pt x="287756" y="60604"/>
                  </a:lnTo>
                  <a:lnTo>
                    <a:pt x="281673" y="60604"/>
                  </a:lnTo>
                  <a:lnTo>
                    <a:pt x="243293" y="81470"/>
                  </a:lnTo>
                  <a:lnTo>
                    <a:pt x="236220" y="110502"/>
                  </a:lnTo>
                  <a:lnTo>
                    <a:pt x="237020" y="121437"/>
                  </a:lnTo>
                  <a:lnTo>
                    <a:pt x="264782" y="155740"/>
                  </a:lnTo>
                  <a:lnTo>
                    <a:pt x="285623" y="158889"/>
                  </a:lnTo>
                  <a:lnTo>
                    <a:pt x="289610" y="158889"/>
                  </a:lnTo>
                  <a:lnTo>
                    <a:pt x="319201" y="151015"/>
                  </a:lnTo>
                  <a:lnTo>
                    <a:pt x="319201" y="145161"/>
                  </a:lnTo>
                  <a:lnTo>
                    <a:pt x="319201" y="133858"/>
                  </a:lnTo>
                  <a:lnTo>
                    <a:pt x="318236" y="133858"/>
                  </a:lnTo>
                  <a:lnTo>
                    <a:pt x="316890" y="134924"/>
                  </a:lnTo>
                  <a:lnTo>
                    <a:pt x="315188" y="136055"/>
                  </a:lnTo>
                  <a:lnTo>
                    <a:pt x="289077" y="145161"/>
                  </a:lnTo>
                  <a:lnTo>
                    <a:pt x="275310" y="145161"/>
                  </a:lnTo>
                  <a:lnTo>
                    <a:pt x="253009" y="111594"/>
                  </a:lnTo>
                  <a:lnTo>
                    <a:pt x="321043" y="111594"/>
                  </a:lnTo>
                  <a:lnTo>
                    <a:pt x="321043" y="99529"/>
                  </a:lnTo>
                  <a:close/>
                </a:path>
                <a:path w="1607820" h="159385">
                  <a:moveTo>
                    <a:pt x="473735" y="156705"/>
                  </a:moveTo>
                  <a:lnTo>
                    <a:pt x="435762" y="111582"/>
                  </a:lnTo>
                  <a:lnTo>
                    <a:pt x="428294" y="102704"/>
                  </a:lnTo>
                  <a:lnTo>
                    <a:pt x="427939" y="102285"/>
                  </a:lnTo>
                  <a:lnTo>
                    <a:pt x="468287" y="63195"/>
                  </a:lnTo>
                  <a:lnTo>
                    <a:pt x="447713" y="63195"/>
                  </a:lnTo>
                  <a:lnTo>
                    <a:pt x="408863" y="102704"/>
                  </a:lnTo>
                  <a:lnTo>
                    <a:pt x="408863" y="26441"/>
                  </a:lnTo>
                  <a:lnTo>
                    <a:pt x="392341" y="26441"/>
                  </a:lnTo>
                  <a:lnTo>
                    <a:pt x="392341" y="156705"/>
                  </a:lnTo>
                  <a:lnTo>
                    <a:pt x="408863" y="156705"/>
                  </a:lnTo>
                  <a:lnTo>
                    <a:pt x="408863" y="117614"/>
                  </a:lnTo>
                  <a:lnTo>
                    <a:pt x="415366" y="111582"/>
                  </a:lnTo>
                  <a:lnTo>
                    <a:pt x="452018" y="156705"/>
                  </a:lnTo>
                  <a:lnTo>
                    <a:pt x="473735" y="156705"/>
                  </a:lnTo>
                  <a:close/>
                </a:path>
                <a:path w="1607820" h="159385">
                  <a:moveTo>
                    <a:pt x="559485" y="63195"/>
                  </a:moveTo>
                  <a:lnTo>
                    <a:pt x="542963" y="63195"/>
                  </a:lnTo>
                  <a:lnTo>
                    <a:pt x="542963" y="133019"/>
                  </a:lnTo>
                  <a:lnTo>
                    <a:pt x="539153" y="136194"/>
                  </a:lnTo>
                  <a:lnTo>
                    <a:pt x="534962" y="138874"/>
                  </a:lnTo>
                  <a:lnTo>
                    <a:pt x="525830" y="143230"/>
                  </a:lnTo>
                  <a:lnTo>
                    <a:pt x="521258" y="144373"/>
                  </a:lnTo>
                  <a:lnTo>
                    <a:pt x="513524" y="144373"/>
                  </a:lnTo>
                  <a:lnTo>
                    <a:pt x="498843" y="121399"/>
                  </a:lnTo>
                  <a:lnTo>
                    <a:pt x="498843" y="63195"/>
                  </a:lnTo>
                  <a:lnTo>
                    <a:pt x="482307" y="63195"/>
                  </a:lnTo>
                  <a:lnTo>
                    <a:pt x="482307" y="130200"/>
                  </a:lnTo>
                  <a:lnTo>
                    <a:pt x="483006" y="134912"/>
                  </a:lnTo>
                  <a:lnTo>
                    <a:pt x="483095" y="135547"/>
                  </a:lnTo>
                  <a:lnTo>
                    <a:pt x="508889" y="159296"/>
                  </a:lnTo>
                  <a:lnTo>
                    <a:pt x="518795" y="159296"/>
                  </a:lnTo>
                  <a:lnTo>
                    <a:pt x="523887" y="158203"/>
                  </a:lnTo>
                  <a:lnTo>
                    <a:pt x="532930" y="153835"/>
                  </a:lnTo>
                  <a:lnTo>
                    <a:pt x="537870" y="150571"/>
                  </a:lnTo>
                  <a:lnTo>
                    <a:pt x="542963" y="146329"/>
                  </a:lnTo>
                  <a:lnTo>
                    <a:pt x="542963" y="156705"/>
                  </a:lnTo>
                  <a:lnTo>
                    <a:pt x="559485" y="156705"/>
                  </a:lnTo>
                  <a:lnTo>
                    <a:pt x="559485" y="146329"/>
                  </a:lnTo>
                  <a:lnTo>
                    <a:pt x="559485" y="144373"/>
                  </a:lnTo>
                  <a:lnTo>
                    <a:pt x="559485" y="63195"/>
                  </a:lnTo>
                  <a:close/>
                </a:path>
                <a:path w="1607820" h="159385">
                  <a:moveTo>
                    <a:pt x="635635" y="63703"/>
                  </a:moveTo>
                  <a:lnTo>
                    <a:pt x="634580" y="63525"/>
                  </a:lnTo>
                  <a:lnTo>
                    <a:pt x="623354" y="63525"/>
                  </a:lnTo>
                  <a:lnTo>
                    <a:pt x="620382" y="64236"/>
                  </a:lnTo>
                  <a:lnTo>
                    <a:pt x="611416" y="68427"/>
                  </a:lnTo>
                  <a:lnTo>
                    <a:pt x="606158" y="72009"/>
                  </a:lnTo>
                  <a:lnTo>
                    <a:pt x="600125" y="77089"/>
                  </a:lnTo>
                  <a:lnTo>
                    <a:pt x="600125" y="63525"/>
                  </a:lnTo>
                  <a:lnTo>
                    <a:pt x="583603" y="63525"/>
                  </a:lnTo>
                  <a:lnTo>
                    <a:pt x="583603" y="156705"/>
                  </a:lnTo>
                  <a:lnTo>
                    <a:pt x="600125" y="156705"/>
                  </a:lnTo>
                  <a:lnTo>
                    <a:pt x="600125" y="90322"/>
                  </a:lnTo>
                  <a:lnTo>
                    <a:pt x="604050" y="86690"/>
                  </a:lnTo>
                  <a:lnTo>
                    <a:pt x="608215" y="83959"/>
                  </a:lnTo>
                  <a:lnTo>
                    <a:pt x="617004" y="80276"/>
                  </a:lnTo>
                  <a:lnTo>
                    <a:pt x="620395" y="79565"/>
                  </a:lnTo>
                  <a:lnTo>
                    <a:pt x="632218" y="79565"/>
                  </a:lnTo>
                  <a:lnTo>
                    <a:pt x="633526" y="79768"/>
                  </a:lnTo>
                  <a:lnTo>
                    <a:pt x="634758" y="80111"/>
                  </a:lnTo>
                  <a:lnTo>
                    <a:pt x="635635" y="80111"/>
                  </a:lnTo>
                  <a:lnTo>
                    <a:pt x="635635" y="79565"/>
                  </a:lnTo>
                  <a:lnTo>
                    <a:pt x="635635" y="77089"/>
                  </a:lnTo>
                  <a:lnTo>
                    <a:pt x="635635" y="63703"/>
                  </a:lnTo>
                  <a:close/>
                </a:path>
                <a:path w="1607820" h="159385">
                  <a:moveTo>
                    <a:pt x="712889" y="143560"/>
                  </a:moveTo>
                  <a:lnTo>
                    <a:pt x="660323" y="143560"/>
                  </a:lnTo>
                  <a:lnTo>
                    <a:pt x="711923" y="74409"/>
                  </a:lnTo>
                  <a:lnTo>
                    <a:pt x="711923" y="63195"/>
                  </a:lnTo>
                  <a:lnTo>
                    <a:pt x="642835" y="63195"/>
                  </a:lnTo>
                  <a:lnTo>
                    <a:pt x="642835" y="76174"/>
                  </a:lnTo>
                  <a:lnTo>
                    <a:pt x="692061" y="76174"/>
                  </a:lnTo>
                  <a:lnTo>
                    <a:pt x="640727" y="145072"/>
                  </a:lnTo>
                  <a:lnTo>
                    <a:pt x="640727" y="156705"/>
                  </a:lnTo>
                  <a:lnTo>
                    <a:pt x="712889" y="156705"/>
                  </a:lnTo>
                  <a:lnTo>
                    <a:pt x="712889" y="143560"/>
                  </a:lnTo>
                  <a:close/>
                </a:path>
                <a:path w="1607820" h="159385">
                  <a:moveTo>
                    <a:pt x="806437" y="99656"/>
                  </a:moveTo>
                  <a:lnTo>
                    <a:pt x="798093" y="73571"/>
                  </a:lnTo>
                  <a:lnTo>
                    <a:pt x="792022" y="67411"/>
                  </a:lnTo>
                  <a:lnTo>
                    <a:pt x="790346" y="66344"/>
                  </a:lnTo>
                  <a:lnTo>
                    <a:pt x="790346" y="99656"/>
                  </a:lnTo>
                  <a:lnTo>
                    <a:pt x="738390" y="99656"/>
                  </a:lnTo>
                  <a:lnTo>
                    <a:pt x="761695" y="73571"/>
                  </a:lnTo>
                  <a:lnTo>
                    <a:pt x="770547" y="73571"/>
                  </a:lnTo>
                  <a:lnTo>
                    <a:pt x="790346" y="99656"/>
                  </a:lnTo>
                  <a:lnTo>
                    <a:pt x="790346" y="66344"/>
                  </a:lnTo>
                  <a:lnTo>
                    <a:pt x="787920" y="64782"/>
                  </a:lnTo>
                  <a:lnTo>
                    <a:pt x="778560" y="61455"/>
                  </a:lnTo>
                  <a:lnTo>
                    <a:pt x="773150" y="60604"/>
                  </a:lnTo>
                  <a:lnTo>
                    <a:pt x="767054" y="60604"/>
                  </a:lnTo>
                  <a:lnTo>
                    <a:pt x="728687" y="81470"/>
                  </a:lnTo>
                  <a:lnTo>
                    <a:pt x="721614" y="110490"/>
                  </a:lnTo>
                  <a:lnTo>
                    <a:pt x="722426" y="121437"/>
                  </a:lnTo>
                  <a:lnTo>
                    <a:pt x="750176" y="155740"/>
                  </a:lnTo>
                  <a:lnTo>
                    <a:pt x="771017" y="158877"/>
                  </a:lnTo>
                  <a:lnTo>
                    <a:pt x="774992" y="158877"/>
                  </a:lnTo>
                  <a:lnTo>
                    <a:pt x="804595" y="151015"/>
                  </a:lnTo>
                  <a:lnTo>
                    <a:pt x="804595" y="145148"/>
                  </a:lnTo>
                  <a:lnTo>
                    <a:pt x="804595" y="133845"/>
                  </a:lnTo>
                  <a:lnTo>
                    <a:pt x="803630" y="133845"/>
                  </a:lnTo>
                  <a:lnTo>
                    <a:pt x="802271" y="134912"/>
                  </a:lnTo>
                  <a:lnTo>
                    <a:pt x="800582" y="136042"/>
                  </a:lnTo>
                  <a:lnTo>
                    <a:pt x="774471" y="145148"/>
                  </a:lnTo>
                  <a:lnTo>
                    <a:pt x="760704" y="145148"/>
                  </a:lnTo>
                  <a:lnTo>
                    <a:pt x="738403" y="111582"/>
                  </a:lnTo>
                  <a:lnTo>
                    <a:pt x="806437" y="111582"/>
                  </a:lnTo>
                  <a:lnTo>
                    <a:pt x="806437" y="99656"/>
                  </a:lnTo>
                  <a:close/>
                </a:path>
                <a:path w="1607820" h="159385">
                  <a:moveTo>
                    <a:pt x="917727" y="0"/>
                  </a:moveTo>
                  <a:lnTo>
                    <a:pt x="900061" y="0"/>
                  </a:lnTo>
                  <a:lnTo>
                    <a:pt x="900061" y="16319"/>
                  </a:lnTo>
                  <a:lnTo>
                    <a:pt x="917727" y="16319"/>
                  </a:lnTo>
                  <a:lnTo>
                    <a:pt x="917727" y="0"/>
                  </a:lnTo>
                  <a:close/>
                </a:path>
                <a:path w="1607820" h="159385">
                  <a:moveTo>
                    <a:pt x="954036" y="0"/>
                  </a:moveTo>
                  <a:lnTo>
                    <a:pt x="936371" y="0"/>
                  </a:lnTo>
                  <a:lnTo>
                    <a:pt x="936371" y="16319"/>
                  </a:lnTo>
                  <a:lnTo>
                    <a:pt x="954036" y="16319"/>
                  </a:lnTo>
                  <a:lnTo>
                    <a:pt x="954036" y="0"/>
                  </a:lnTo>
                  <a:close/>
                </a:path>
                <a:path w="1607820" h="159385">
                  <a:moveTo>
                    <a:pt x="972146" y="32054"/>
                  </a:moveTo>
                  <a:lnTo>
                    <a:pt x="954735" y="32054"/>
                  </a:lnTo>
                  <a:lnTo>
                    <a:pt x="954735" y="115836"/>
                  </a:lnTo>
                  <a:lnTo>
                    <a:pt x="954341" y="120548"/>
                  </a:lnTo>
                  <a:lnTo>
                    <a:pt x="930211" y="145161"/>
                  </a:lnTo>
                  <a:lnTo>
                    <a:pt x="918959" y="145161"/>
                  </a:lnTo>
                  <a:lnTo>
                    <a:pt x="914057" y="144297"/>
                  </a:lnTo>
                  <a:lnTo>
                    <a:pt x="906030" y="140830"/>
                  </a:lnTo>
                  <a:lnTo>
                    <a:pt x="902843" y="138290"/>
                  </a:lnTo>
                  <a:lnTo>
                    <a:pt x="900506" y="134950"/>
                  </a:lnTo>
                  <a:lnTo>
                    <a:pt x="898271" y="131826"/>
                  </a:lnTo>
                  <a:lnTo>
                    <a:pt x="896785" y="128295"/>
                  </a:lnTo>
                  <a:lnTo>
                    <a:pt x="895286" y="120548"/>
                  </a:lnTo>
                  <a:lnTo>
                    <a:pt x="894892" y="115836"/>
                  </a:lnTo>
                  <a:lnTo>
                    <a:pt x="894880" y="32054"/>
                  </a:lnTo>
                  <a:lnTo>
                    <a:pt x="877468" y="32054"/>
                  </a:lnTo>
                  <a:lnTo>
                    <a:pt x="877468" y="118706"/>
                  </a:lnTo>
                  <a:lnTo>
                    <a:pt x="878370" y="125907"/>
                  </a:lnTo>
                  <a:lnTo>
                    <a:pt x="910463" y="158356"/>
                  </a:lnTo>
                  <a:lnTo>
                    <a:pt x="917092" y="159308"/>
                  </a:lnTo>
                  <a:lnTo>
                    <a:pt x="932789" y="159308"/>
                  </a:lnTo>
                  <a:lnTo>
                    <a:pt x="967524" y="138290"/>
                  </a:lnTo>
                  <a:lnTo>
                    <a:pt x="972121" y="118706"/>
                  </a:lnTo>
                  <a:lnTo>
                    <a:pt x="972146" y="32054"/>
                  </a:lnTo>
                  <a:close/>
                </a:path>
                <a:path w="1607820" h="159385">
                  <a:moveTo>
                    <a:pt x="1078204" y="108407"/>
                  </a:moveTo>
                  <a:lnTo>
                    <a:pt x="1077607" y="97802"/>
                  </a:lnTo>
                  <a:lnTo>
                    <a:pt x="1075804" y="88404"/>
                  </a:lnTo>
                  <a:lnTo>
                    <a:pt x="1072819" y="80238"/>
                  </a:lnTo>
                  <a:lnTo>
                    <a:pt x="1070013" y="75590"/>
                  </a:lnTo>
                  <a:lnTo>
                    <a:pt x="1068628" y="73291"/>
                  </a:lnTo>
                  <a:lnTo>
                    <a:pt x="1068349" y="72999"/>
                  </a:lnTo>
                  <a:lnTo>
                    <a:pt x="1063396" y="67741"/>
                  </a:lnTo>
                  <a:lnTo>
                    <a:pt x="1061161" y="66294"/>
                  </a:lnTo>
                  <a:lnTo>
                    <a:pt x="1061161" y="109664"/>
                  </a:lnTo>
                  <a:lnTo>
                    <a:pt x="1060704" y="118249"/>
                  </a:lnTo>
                  <a:lnTo>
                    <a:pt x="1042517" y="145161"/>
                  </a:lnTo>
                  <a:lnTo>
                    <a:pt x="1030211" y="145161"/>
                  </a:lnTo>
                  <a:lnTo>
                    <a:pt x="1026668" y="144754"/>
                  </a:lnTo>
                  <a:lnTo>
                    <a:pt x="1020229" y="143141"/>
                  </a:lnTo>
                  <a:lnTo>
                    <a:pt x="1016533" y="141757"/>
                  </a:lnTo>
                  <a:lnTo>
                    <a:pt x="1012367" y="139801"/>
                  </a:lnTo>
                  <a:lnTo>
                    <a:pt x="1012367" y="86220"/>
                  </a:lnTo>
                  <a:lnTo>
                    <a:pt x="1052220" y="78486"/>
                  </a:lnTo>
                  <a:lnTo>
                    <a:pt x="1061161" y="109664"/>
                  </a:lnTo>
                  <a:lnTo>
                    <a:pt x="1061161" y="66294"/>
                  </a:lnTo>
                  <a:lnTo>
                    <a:pt x="1057287" y="63779"/>
                  </a:lnTo>
                  <a:lnTo>
                    <a:pt x="1050290" y="61391"/>
                  </a:lnTo>
                  <a:lnTo>
                    <a:pt x="1042428" y="60604"/>
                  </a:lnTo>
                  <a:lnTo>
                    <a:pt x="1036281" y="60604"/>
                  </a:lnTo>
                  <a:lnTo>
                    <a:pt x="1030770" y="61785"/>
                  </a:lnTo>
                  <a:lnTo>
                    <a:pt x="1021041" y="66471"/>
                  </a:lnTo>
                  <a:lnTo>
                    <a:pt x="1016533" y="69430"/>
                  </a:lnTo>
                  <a:lnTo>
                    <a:pt x="1012367" y="72999"/>
                  </a:lnTo>
                  <a:lnTo>
                    <a:pt x="1012367" y="26454"/>
                  </a:lnTo>
                  <a:lnTo>
                    <a:pt x="995845" y="26454"/>
                  </a:lnTo>
                  <a:lnTo>
                    <a:pt x="995845" y="156718"/>
                  </a:lnTo>
                  <a:lnTo>
                    <a:pt x="1011313" y="156718"/>
                  </a:lnTo>
                  <a:lnTo>
                    <a:pt x="1012367" y="152361"/>
                  </a:lnTo>
                  <a:lnTo>
                    <a:pt x="1016063" y="154482"/>
                  </a:lnTo>
                  <a:lnTo>
                    <a:pt x="1019797" y="156171"/>
                  </a:lnTo>
                  <a:lnTo>
                    <a:pt x="1027353" y="158686"/>
                  </a:lnTo>
                  <a:lnTo>
                    <a:pt x="1031913" y="159308"/>
                  </a:lnTo>
                  <a:lnTo>
                    <a:pt x="1037247" y="159308"/>
                  </a:lnTo>
                  <a:lnTo>
                    <a:pt x="1045667" y="158432"/>
                  </a:lnTo>
                  <a:lnTo>
                    <a:pt x="1053350" y="155816"/>
                  </a:lnTo>
                  <a:lnTo>
                    <a:pt x="1058837" y="152361"/>
                  </a:lnTo>
                  <a:lnTo>
                    <a:pt x="1060297" y="151447"/>
                  </a:lnTo>
                  <a:lnTo>
                    <a:pt x="1078115" y="109664"/>
                  </a:lnTo>
                  <a:lnTo>
                    <a:pt x="1078204" y="108407"/>
                  </a:lnTo>
                  <a:close/>
                </a:path>
                <a:path w="1607820" h="159385">
                  <a:moveTo>
                    <a:pt x="1172959" y="99529"/>
                  </a:moveTo>
                  <a:lnTo>
                    <a:pt x="1172921" y="95288"/>
                  </a:lnTo>
                  <a:lnTo>
                    <a:pt x="1172121" y="89979"/>
                  </a:lnTo>
                  <a:lnTo>
                    <a:pt x="1172019" y="89255"/>
                  </a:lnTo>
                  <a:lnTo>
                    <a:pt x="1168273" y="78930"/>
                  </a:lnTo>
                  <a:lnTo>
                    <a:pt x="1165580" y="74561"/>
                  </a:lnTo>
                  <a:lnTo>
                    <a:pt x="1164615" y="73583"/>
                  </a:lnTo>
                  <a:lnTo>
                    <a:pt x="1158544" y="67411"/>
                  </a:lnTo>
                  <a:lnTo>
                    <a:pt x="1156881" y="66357"/>
                  </a:lnTo>
                  <a:lnTo>
                    <a:pt x="1156881" y="99529"/>
                  </a:lnTo>
                  <a:lnTo>
                    <a:pt x="1104925" y="99529"/>
                  </a:lnTo>
                  <a:lnTo>
                    <a:pt x="1128217" y="73583"/>
                  </a:lnTo>
                  <a:lnTo>
                    <a:pt x="1137069" y="73583"/>
                  </a:lnTo>
                  <a:lnTo>
                    <a:pt x="1156754" y="95288"/>
                  </a:lnTo>
                  <a:lnTo>
                    <a:pt x="1156754" y="95567"/>
                  </a:lnTo>
                  <a:lnTo>
                    <a:pt x="1156881" y="99529"/>
                  </a:lnTo>
                  <a:lnTo>
                    <a:pt x="1156881" y="66357"/>
                  </a:lnTo>
                  <a:lnTo>
                    <a:pt x="1154442" y="64795"/>
                  </a:lnTo>
                  <a:lnTo>
                    <a:pt x="1145082" y="61442"/>
                  </a:lnTo>
                  <a:lnTo>
                    <a:pt x="1139672" y="60604"/>
                  </a:lnTo>
                  <a:lnTo>
                    <a:pt x="1133576" y="60604"/>
                  </a:lnTo>
                  <a:lnTo>
                    <a:pt x="1095209" y="81470"/>
                  </a:lnTo>
                  <a:lnTo>
                    <a:pt x="1088136" y="110502"/>
                  </a:lnTo>
                  <a:lnTo>
                    <a:pt x="1088948" y="121437"/>
                  </a:lnTo>
                  <a:lnTo>
                    <a:pt x="1116698" y="155740"/>
                  </a:lnTo>
                  <a:lnTo>
                    <a:pt x="1137539" y="158889"/>
                  </a:lnTo>
                  <a:lnTo>
                    <a:pt x="1141526" y="158889"/>
                  </a:lnTo>
                  <a:lnTo>
                    <a:pt x="1171117" y="151015"/>
                  </a:lnTo>
                  <a:lnTo>
                    <a:pt x="1171117" y="145161"/>
                  </a:lnTo>
                  <a:lnTo>
                    <a:pt x="1171117" y="133858"/>
                  </a:lnTo>
                  <a:lnTo>
                    <a:pt x="1170152" y="133858"/>
                  </a:lnTo>
                  <a:lnTo>
                    <a:pt x="1168806" y="134924"/>
                  </a:lnTo>
                  <a:lnTo>
                    <a:pt x="1167104" y="136055"/>
                  </a:lnTo>
                  <a:lnTo>
                    <a:pt x="1140993" y="145161"/>
                  </a:lnTo>
                  <a:lnTo>
                    <a:pt x="1127226" y="145161"/>
                  </a:lnTo>
                  <a:lnTo>
                    <a:pt x="1104925" y="111594"/>
                  </a:lnTo>
                  <a:lnTo>
                    <a:pt x="1172959" y="111594"/>
                  </a:lnTo>
                  <a:lnTo>
                    <a:pt x="1172959" y="99529"/>
                  </a:lnTo>
                  <a:close/>
                </a:path>
                <a:path w="1607820" h="159385">
                  <a:moveTo>
                    <a:pt x="1241437" y="63703"/>
                  </a:moveTo>
                  <a:lnTo>
                    <a:pt x="1239418" y="63411"/>
                  </a:lnTo>
                  <a:lnTo>
                    <a:pt x="1229677" y="63411"/>
                  </a:lnTo>
                  <a:lnTo>
                    <a:pt x="1226185" y="64249"/>
                  </a:lnTo>
                  <a:lnTo>
                    <a:pt x="1217218" y="68440"/>
                  </a:lnTo>
                  <a:lnTo>
                    <a:pt x="1211961" y="72021"/>
                  </a:lnTo>
                  <a:lnTo>
                    <a:pt x="1205915" y="77101"/>
                  </a:lnTo>
                  <a:lnTo>
                    <a:pt x="1205915" y="63411"/>
                  </a:lnTo>
                  <a:lnTo>
                    <a:pt x="1189393" y="63411"/>
                  </a:lnTo>
                  <a:lnTo>
                    <a:pt x="1189393" y="156718"/>
                  </a:lnTo>
                  <a:lnTo>
                    <a:pt x="1205915" y="156718"/>
                  </a:lnTo>
                  <a:lnTo>
                    <a:pt x="1205915" y="90322"/>
                  </a:lnTo>
                  <a:lnTo>
                    <a:pt x="1209840" y="86702"/>
                  </a:lnTo>
                  <a:lnTo>
                    <a:pt x="1214005" y="83959"/>
                  </a:lnTo>
                  <a:lnTo>
                    <a:pt x="1222794" y="80276"/>
                  </a:lnTo>
                  <a:lnTo>
                    <a:pt x="1226235" y="79565"/>
                  </a:lnTo>
                  <a:lnTo>
                    <a:pt x="1238021" y="79565"/>
                  </a:lnTo>
                  <a:lnTo>
                    <a:pt x="1239316" y="79781"/>
                  </a:lnTo>
                  <a:lnTo>
                    <a:pt x="1240548" y="80111"/>
                  </a:lnTo>
                  <a:lnTo>
                    <a:pt x="1241437" y="80111"/>
                  </a:lnTo>
                  <a:lnTo>
                    <a:pt x="1241437" y="79565"/>
                  </a:lnTo>
                  <a:lnTo>
                    <a:pt x="1241437" y="77101"/>
                  </a:lnTo>
                  <a:lnTo>
                    <a:pt x="1241437" y="63703"/>
                  </a:lnTo>
                  <a:close/>
                </a:path>
                <a:path w="1607820" h="159385">
                  <a:moveTo>
                    <a:pt x="1319885" y="122834"/>
                  </a:moveTo>
                  <a:lnTo>
                    <a:pt x="1318133" y="117614"/>
                  </a:lnTo>
                  <a:lnTo>
                    <a:pt x="1318056" y="117373"/>
                  </a:lnTo>
                  <a:lnTo>
                    <a:pt x="1310728" y="109334"/>
                  </a:lnTo>
                  <a:lnTo>
                    <a:pt x="1305267" y="106451"/>
                  </a:lnTo>
                  <a:lnTo>
                    <a:pt x="1294663" y="103949"/>
                  </a:lnTo>
                  <a:lnTo>
                    <a:pt x="1291475" y="103263"/>
                  </a:lnTo>
                  <a:lnTo>
                    <a:pt x="1285443" y="102095"/>
                  </a:lnTo>
                  <a:lnTo>
                    <a:pt x="1282700" y="101485"/>
                  </a:lnTo>
                  <a:lnTo>
                    <a:pt x="1275321" y="99644"/>
                  </a:lnTo>
                  <a:lnTo>
                    <a:pt x="1271739" y="98069"/>
                  </a:lnTo>
                  <a:lnTo>
                    <a:pt x="1267294" y="94221"/>
                  </a:lnTo>
                  <a:lnTo>
                    <a:pt x="1266177" y="91300"/>
                  </a:lnTo>
                  <a:lnTo>
                    <a:pt x="1266177" y="82981"/>
                  </a:lnTo>
                  <a:lnTo>
                    <a:pt x="1268056" y="79692"/>
                  </a:lnTo>
                  <a:lnTo>
                    <a:pt x="1275549" y="75336"/>
                  </a:lnTo>
                  <a:lnTo>
                    <a:pt x="1280147" y="74256"/>
                  </a:lnTo>
                  <a:lnTo>
                    <a:pt x="1290878" y="74256"/>
                  </a:lnTo>
                  <a:lnTo>
                    <a:pt x="1296111" y="75171"/>
                  </a:lnTo>
                  <a:lnTo>
                    <a:pt x="1306474" y="78854"/>
                  </a:lnTo>
                  <a:lnTo>
                    <a:pt x="1311186" y="81368"/>
                  </a:lnTo>
                  <a:lnTo>
                    <a:pt x="1315402" y="84556"/>
                  </a:lnTo>
                  <a:lnTo>
                    <a:pt x="1316278" y="84556"/>
                  </a:lnTo>
                  <a:lnTo>
                    <a:pt x="1316278" y="74256"/>
                  </a:lnTo>
                  <a:lnTo>
                    <a:pt x="1316278" y="67729"/>
                  </a:lnTo>
                  <a:lnTo>
                    <a:pt x="1312532" y="65773"/>
                  </a:lnTo>
                  <a:lnTo>
                    <a:pt x="1307896" y="64147"/>
                  </a:lnTo>
                  <a:lnTo>
                    <a:pt x="1296885" y="61582"/>
                  </a:lnTo>
                  <a:lnTo>
                    <a:pt x="1291399" y="60947"/>
                  </a:lnTo>
                  <a:lnTo>
                    <a:pt x="1285951" y="60947"/>
                  </a:lnTo>
                  <a:lnTo>
                    <a:pt x="1249299" y="81064"/>
                  </a:lnTo>
                  <a:lnTo>
                    <a:pt x="1249299" y="95631"/>
                  </a:lnTo>
                  <a:lnTo>
                    <a:pt x="1283550" y="117614"/>
                  </a:lnTo>
                  <a:lnTo>
                    <a:pt x="1286306" y="118198"/>
                  </a:lnTo>
                  <a:lnTo>
                    <a:pt x="1293863" y="119989"/>
                  </a:lnTo>
                  <a:lnTo>
                    <a:pt x="1297660" y="121577"/>
                  </a:lnTo>
                  <a:lnTo>
                    <a:pt x="1301940" y="125374"/>
                  </a:lnTo>
                  <a:lnTo>
                    <a:pt x="1303007" y="128193"/>
                  </a:lnTo>
                  <a:lnTo>
                    <a:pt x="1303007" y="134835"/>
                  </a:lnTo>
                  <a:lnTo>
                    <a:pt x="1284719" y="145669"/>
                  </a:lnTo>
                  <a:lnTo>
                    <a:pt x="1278458" y="145669"/>
                  </a:lnTo>
                  <a:lnTo>
                    <a:pt x="1249743" y="133438"/>
                  </a:lnTo>
                  <a:lnTo>
                    <a:pt x="1248854" y="133438"/>
                  </a:lnTo>
                  <a:lnTo>
                    <a:pt x="1248854" y="151104"/>
                  </a:lnTo>
                  <a:lnTo>
                    <a:pt x="1252613" y="152996"/>
                  </a:lnTo>
                  <a:lnTo>
                    <a:pt x="1257338" y="154787"/>
                  </a:lnTo>
                  <a:lnTo>
                    <a:pt x="1269149" y="158254"/>
                  </a:lnTo>
                  <a:lnTo>
                    <a:pt x="1269606" y="158254"/>
                  </a:lnTo>
                  <a:lnTo>
                    <a:pt x="1274914" y="158978"/>
                  </a:lnTo>
                  <a:lnTo>
                    <a:pt x="1288148" y="158978"/>
                  </a:lnTo>
                  <a:lnTo>
                    <a:pt x="1293710" y="158254"/>
                  </a:lnTo>
                  <a:lnTo>
                    <a:pt x="1302550" y="155346"/>
                  </a:lnTo>
                  <a:lnTo>
                    <a:pt x="1306525" y="153225"/>
                  </a:lnTo>
                  <a:lnTo>
                    <a:pt x="1313268" y="147866"/>
                  </a:lnTo>
                  <a:lnTo>
                    <a:pt x="1314996" y="145669"/>
                  </a:lnTo>
                  <a:lnTo>
                    <a:pt x="1315707" y="144780"/>
                  </a:lnTo>
                  <a:lnTo>
                    <a:pt x="1319047" y="137579"/>
                  </a:lnTo>
                  <a:lnTo>
                    <a:pt x="1319885" y="133781"/>
                  </a:lnTo>
                  <a:lnTo>
                    <a:pt x="1319885" y="122834"/>
                  </a:lnTo>
                  <a:close/>
                </a:path>
                <a:path w="1607820" h="159385">
                  <a:moveTo>
                    <a:pt x="1351813" y="63207"/>
                  </a:moveTo>
                  <a:lnTo>
                    <a:pt x="1335290" y="63207"/>
                  </a:lnTo>
                  <a:lnTo>
                    <a:pt x="1335290" y="156718"/>
                  </a:lnTo>
                  <a:lnTo>
                    <a:pt x="1351813" y="156718"/>
                  </a:lnTo>
                  <a:lnTo>
                    <a:pt x="1351813" y="63207"/>
                  </a:lnTo>
                  <a:close/>
                </a:path>
                <a:path w="1607820" h="159385">
                  <a:moveTo>
                    <a:pt x="1352956" y="31229"/>
                  </a:moveTo>
                  <a:lnTo>
                    <a:pt x="1334147" y="31229"/>
                  </a:lnTo>
                  <a:lnTo>
                    <a:pt x="1334147" y="47548"/>
                  </a:lnTo>
                  <a:lnTo>
                    <a:pt x="1352956" y="47548"/>
                  </a:lnTo>
                  <a:lnTo>
                    <a:pt x="1352956" y="31229"/>
                  </a:lnTo>
                  <a:close/>
                </a:path>
                <a:path w="1607820" h="159385">
                  <a:moveTo>
                    <a:pt x="1444117" y="68224"/>
                  </a:moveTo>
                  <a:lnTo>
                    <a:pt x="1440192" y="66332"/>
                  </a:lnTo>
                  <a:lnTo>
                    <a:pt x="1435722" y="64655"/>
                  </a:lnTo>
                  <a:lnTo>
                    <a:pt x="1425702" y="61747"/>
                  </a:lnTo>
                  <a:lnTo>
                    <a:pt x="1420507" y="61023"/>
                  </a:lnTo>
                  <a:lnTo>
                    <a:pt x="1408493" y="61023"/>
                  </a:lnTo>
                  <a:lnTo>
                    <a:pt x="1375105" y="82842"/>
                  </a:lnTo>
                  <a:lnTo>
                    <a:pt x="1369314" y="101879"/>
                  </a:lnTo>
                  <a:lnTo>
                    <a:pt x="1369314" y="118338"/>
                  </a:lnTo>
                  <a:lnTo>
                    <a:pt x="1390942" y="153847"/>
                  </a:lnTo>
                  <a:lnTo>
                    <a:pt x="1408366" y="158800"/>
                  </a:lnTo>
                  <a:lnTo>
                    <a:pt x="1418628" y="158800"/>
                  </a:lnTo>
                  <a:lnTo>
                    <a:pt x="1421498" y="158597"/>
                  </a:lnTo>
                  <a:lnTo>
                    <a:pt x="1425689" y="157810"/>
                  </a:lnTo>
                  <a:lnTo>
                    <a:pt x="1428470" y="157162"/>
                  </a:lnTo>
                  <a:lnTo>
                    <a:pt x="1431290" y="156375"/>
                  </a:lnTo>
                  <a:lnTo>
                    <a:pt x="1433283" y="155879"/>
                  </a:lnTo>
                  <a:lnTo>
                    <a:pt x="1435506" y="155105"/>
                  </a:lnTo>
                  <a:lnTo>
                    <a:pt x="1442478" y="152171"/>
                  </a:lnTo>
                  <a:lnTo>
                    <a:pt x="1444117" y="151434"/>
                  </a:lnTo>
                  <a:lnTo>
                    <a:pt x="1444117" y="145161"/>
                  </a:lnTo>
                  <a:lnTo>
                    <a:pt x="1444117" y="133781"/>
                  </a:lnTo>
                  <a:lnTo>
                    <a:pt x="1443151" y="133781"/>
                  </a:lnTo>
                  <a:lnTo>
                    <a:pt x="1439405" y="137121"/>
                  </a:lnTo>
                  <a:lnTo>
                    <a:pt x="1435100" y="139865"/>
                  </a:lnTo>
                  <a:lnTo>
                    <a:pt x="1425371" y="144094"/>
                  </a:lnTo>
                  <a:lnTo>
                    <a:pt x="1420241" y="145161"/>
                  </a:lnTo>
                  <a:lnTo>
                    <a:pt x="1405940" y="145161"/>
                  </a:lnTo>
                  <a:lnTo>
                    <a:pt x="1387017" y="118338"/>
                  </a:lnTo>
                  <a:lnTo>
                    <a:pt x="1386928" y="117906"/>
                  </a:lnTo>
                  <a:lnTo>
                    <a:pt x="1399362" y="77825"/>
                  </a:lnTo>
                  <a:lnTo>
                    <a:pt x="1406296" y="74676"/>
                  </a:lnTo>
                  <a:lnTo>
                    <a:pt x="1417713" y="74676"/>
                  </a:lnTo>
                  <a:lnTo>
                    <a:pt x="1443151" y="85890"/>
                  </a:lnTo>
                  <a:lnTo>
                    <a:pt x="1444117" y="85890"/>
                  </a:lnTo>
                  <a:lnTo>
                    <a:pt x="1444117" y="74676"/>
                  </a:lnTo>
                  <a:lnTo>
                    <a:pt x="1444117" y="68224"/>
                  </a:lnTo>
                  <a:close/>
                </a:path>
                <a:path w="1607820" h="159385">
                  <a:moveTo>
                    <a:pt x="1536319" y="156718"/>
                  </a:moveTo>
                  <a:lnTo>
                    <a:pt x="1536268" y="95173"/>
                  </a:lnTo>
                  <a:lnTo>
                    <a:pt x="1515135" y="60604"/>
                  </a:lnTo>
                  <a:lnTo>
                    <a:pt x="1500136" y="60604"/>
                  </a:lnTo>
                  <a:lnTo>
                    <a:pt x="1495069" y="61722"/>
                  </a:lnTo>
                  <a:lnTo>
                    <a:pt x="1485455" y="66192"/>
                  </a:lnTo>
                  <a:lnTo>
                    <a:pt x="1480591" y="69392"/>
                  </a:lnTo>
                  <a:lnTo>
                    <a:pt x="1475663" y="73583"/>
                  </a:lnTo>
                  <a:lnTo>
                    <a:pt x="1475663" y="26454"/>
                  </a:lnTo>
                  <a:lnTo>
                    <a:pt x="1459141" y="26454"/>
                  </a:lnTo>
                  <a:lnTo>
                    <a:pt x="1459141" y="156718"/>
                  </a:lnTo>
                  <a:lnTo>
                    <a:pt x="1475663" y="156718"/>
                  </a:lnTo>
                  <a:lnTo>
                    <a:pt x="1475663" y="86893"/>
                  </a:lnTo>
                  <a:lnTo>
                    <a:pt x="1479829" y="83540"/>
                  </a:lnTo>
                  <a:lnTo>
                    <a:pt x="1484096" y="80822"/>
                  </a:lnTo>
                  <a:lnTo>
                    <a:pt x="1492821" y="76644"/>
                  </a:lnTo>
                  <a:lnTo>
                    <a:pt x="1497050" y="75590"/>
                  </a:lnTo>
                  <a:lnTo>
                    <a:pt x="1505318" y="75590"/>
                  </a:lnTo>
                  <a:lnTo>
                    <a:pt x="1519796" y="99174"/>
                  </a:lnTo>
                  <a:lnTo>
                    <a:pt x="1519796" y="156718"/>
                  </a:lnTo>
                  <a:lnTo>
                    <a:pt x="1536319" y="156718"/>
                  </a:lnTo>
                  <a:close/>
                </a:path>
                <a:path w="1607820" h="159385">
                  <a:moveTo>
                    <a:pt x="1607718" y="63207"/>
                  </a:moveTo>
                  <a:lnTo>
                    <a:pt x="1577301" y="63207"/>
                  </a:lnTo>
                  <a:lnTo>
                    <a:pt x="1577301" y="36334"/>
                  </a:lnTo>
                  <a:lnTo>
                    <a:pt x="1560779" y="36334"/>
                  </a:lnTo>
                  <a:lnTo>
                    <a:pt x="1560779" y="63207"/>
                  </a:lnTo>
                  <a:lnTo>
                    <a:pt x="1549615" y="63207"/>
                  </a:lnTo>
                  <a:lnTo>
                    <a:pt x="1549615" y="76263"/>
                  </a:lnTo>
                  <a:lnTo>
                    <a:pt x="1560779" y="76263"/>
                  </a:lnTo>
                  <a:lnTo>
                    <a:pt x="1560779" y="138633"/>
                  </a:lnTo>
                  <a:lnTo>
                    <a:pt x="1563306" y="146342"/>
                  </a:lnTo>
                  <a:lnTo>
                    <a:pt x="1573377" y="156108"/>
                  </a:lnTo>
                  <a:lnTo>
                    <a:pt x="1580413" y="158559"/>
                  </a:lnTo>
                  <a:lnTo>
                    <a:pt x="1592135" y="158559"/>
                  </a:lnTo>
                  <a:lnTo>
                    <a:pt x="1595081" y="158318"/>
                  </a:lnTo>
                  <a:lnTo>
                    <a:pt x="1601470" y="157365"/>
                  </a:lnTo>
                  <a:lnTo>
                    <a:pt x="1604619" y="156718"/>
                  </a:lnTo>
                  <a:lnTo>
                    <a:pt x="1607718" y="155879"/>
                  </a:lnTo>
                  <a:lnTo>
                    <a:pt x="1607718" y="144741"/>
                  </a:lnTo>
                  <a:lnTo>
                    <a:pt x="1607718" y="141732"/>
                  </a:lnTo>
                  <a:lnTo>
                    <a:pt x="1606753" y="141732"/>
                  </a:lnTo>
                  <a:lnTo>
                    <a:pt x="1605419" y="142303"/>
                  </a:lnTo>
                  <a:lnTo>
                    <a:pt x="1603819" y="142862"/>
                  </a:lnTo>
                  <a:lnTo>
                    <a:pt x="1598777" y="144360"/>
                  </a:lnTo>
                  <a:lnTo>
                    <a:pt x="1596174" y="144741"/>
                  </a:lnTo>
                  <a:lnTo>
                    <a:pt x="1589671" y="144741"/>
                  </a:lnTo>
                  <a:lnTo>
                    <a:pt x="1587284" y="144360"/>
                  </a:lnTo>
                  <a:lnTo>
                    <a:pt x="1586877" y="144360"/>
                  </a:lnTo>
                  <a:lnTo>
                    <a:pt x="1577301" y="76263"/>
                  </a:lnTo>
                  <a:lnTo>
                    <a:pt x="1607718" y="76263"/>
                  </a:lnTo>
                  <a:lnTo>
                    <a:pt x="1607718" y="63207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905832" y="4412018"/>
              <a:ext cx="672970" cy="132854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636678" y="4412018"/>
              <a:ext cx="535305" cy="133350"/>
            </a:xfrm>
            <a:custGeom>
              <a:avLst/>
              <a:gdLst/>
              <a:ahLst/>
              <a:cxnLst/>
              <a:rect l="l" t="t" r="r" b="b"/>
              <a:pathLst>
                <a:path w="535304" h="133350">
                  <a:moveTo>
                    <a:pt x="61353" y="20345"/>
                  </a:moveTo>
                  <a:lnTo>
                    <a:pt x="43954" y="20345"/>
                  </a:lnTo>
                  <a:lnTo>
                    <a:pt x="43954" y="130263"/>
                  </a:lnTo>
                  <a:lnTo>
                    <a:pt x="61353" y="130263"/>
                  </a:lnTo>
                  <a:lnTo>
                    <a:pt x="61353" y="20345"/>
                  </a:lnTo>
                  <a:close/>
                </a:path>
                <a:path w="535304" h="133350">
                  <a:moveTo>
                    <a:pt x="105308" y="5613"/>
                  </a:moveTo>
                  <a:lnTo>
                    <a:pt x="0" y="5613"/>
                  </a:lnTo>
                  <a:lnTo>
                    <a:pt x="0" y="20345"/>
                  </a:lnTo>
                  <a:lnTo>
                    <a:pt x="105308" y="20345"/>
                  </a:lnTo>
                  <a:lnTo>
                    <a:pt x="105308" y="5613"/>
                  </a:lnTo>
                  <a:close/>
                </a:path>
                <a:path w="535304" h="133350">
                  <a:moveTo>
                    <a:pt x="133731" y="0"/>
                  </a:moveTo>
                  <a:lnTo>
                    <a:pt x="117208" y="0"/>
                  </a:lnTo>
                  <a:lnTo>
                    <a:pt x="117208" y="130263"/>
                  </a:lnTo>
                  <a:lnTo>
                    <a:pt x="133731" y="130263"/>
                  </a:lnTo>
                  <a:lnTo>
                    <a:pt x="133731" y="60439"/>
                  </a:lnTo>
                  <a:lnTo>
                    <a:pt x="137883" y="57099"/>
                  </a:lnTo>
                  <a:lnTo>
                    <a:pt x="142151" y="54381"/>
                  </a:lnTo>
                  <a:lnTo>
                    <a:pt x="150888" y="50190"/>
                  </a:lnTo>
                  <a:lnTo>
                    <a:pt x="155117" y="49149"/>
                  </a:lnTo>
                  <a:lnTo>
                    <a:pt x="190142" y="49149"/>
                  </a:lnTo>
                  <a:lnTo>
                    <a:pt x="189783" y="48296"/>
                  </a:lnTo>
                  <a:lnTo>
                    <a:pt x="188957" y="47129"/>
                  </a:lnTo>
                  <a:lnTo>
                    <a:pt x="133731" y="47129"/>
                  </a:lnTo>
                  <a:lnTo>
                    <a:pt x="133731" y="0"/>
                  </a:lnTo>
                  <a:close/>
                </a:path>
                <a:path w="535304" h="133350">
                  <a:moveTo>
                    <a:pt x="190142" y="49149"/>
                  </a:moveTo>
                  <a:lnTo>
                    <a:pt x="163385" y="49149"/>
                  </a:lnTo>
                  <a:lnTo>
                    <a:pt x="166662" y="49720"/>
                  </a:lnTo>
                  <a:lnTo>
                    <a:pt x="171462" y="52006"/>
                  </a:lnTo>
                  <a:lnTo>
                    <a:pt x="177850" y="72720"/>
                  </a:lnTo>
                  <a:lnTo>
                    <a:pt x="177850" y="130263"/>
                  </a:lnTo>
                  <a:lnTo>
                    <a:pt x="194386" y="130263"/>
                  </a:lnTo>
                  <a:lnTo>
                    <a:pt x="194332" y="68719"/>
                  </a:lnTo>
                  <a:lnTo>
                    <a:pt x="193874" y="61460"/>
                  </a:lnTo>
                  <a:lnTo>
                    <a:pt x="192342" y="54381"/>
                  </a:lnTo>
                  <a:lnTo>
                    <a:pt x="190142" y="49149"/>
                  </a:lnTo>
                  <a:close/>
                </a:path>
                <a:path w="535304" h="133350">
                  <a:moveTo>
                    <a:pt x="173189" y="34163"/>
                  </a:moveTo>
                  <a:lnTo>
                    <a:pt x="158191" y="34163"/>
                  </a:lnTo>
                  <a:lnTo>
                    <a:pt x="153123" y="35280"/>
                  </a:lnTo>
                  <a:lnTo>
                    <a:pt x="143510" y="39738"/>
                  </a:lnTo>
                  <a:lnTo>
                    <a:pt x="138645" y="42951"/>
                  </a:lnTo>
                  <a:lnTo>
                    <a:pt x="133731" y="47129"/>
                  </a:lnTo>
                  <a:lnTo>
                    <a:pt x="188957" y="47129"/>
                  </a:lnTo>
                  <a:lnTo>
                    <a:pt x="186207" y="43243"/>
                  </a:lnTo>
                  <a:lnTo>
                    <a:pt x="180759" y="37185"/>
                  </a:lnTo>
                  <a:lnTo>
                    <a:pt x="173189" y="34163"/>
                  </a:lnTo>
                  <a:close/>
                </a:path>
                <a:path w="535304" h="133350">
                  <a:moveTo>
                    <a:pt x="262559" y="34163"/>
                  </a:moveTo>
                  <a:lnTo>
                    <a:pt x="256463" y="34163"/>
                  </a:lnTo>
                  <a:lnTo>
                    <a:pt x="246793" y="35006"/>
                  </a:lnTo>
                  <a:lnTo>
                    <a:pt x="214164" y="63533"/>
                  </a:lnTo>
                  <a:lnTo>
                    <a:pt x="211023" y="84048"/>
                  </a:lnTo>
                  <a:lnTo>
                    <a:pt x="211833" y="94985"/>
                  </a:lnTo>
                  <a:lnTo>
                    <a:pt x="239572" y="129289"/>
                  </a:lnTo>
                  <a:lnTo>
                    <a:pt x="260413" y="132435"/>
                  </a:lnTo>
                  <a:lnTo>
                    <a:pt x="264401" y="132435"/>
                  </a:lnTo>
                  <a:lnTo>
                    <a:pt x="293992" y="124574"/>
                  </a:lnTo>
                  <a:lnTo>
                    <a:pt x="293992" y="118706"/>
                  </a:lnTo>
                  <a:lnTo>
                    <a:pt x="250101" y="118706"/>
                  </a:lnTo>
                  <a:lnTo>
                    <a:pt x="242163" y="115836"/>
                  </a:lnTo>
                  <a:lnTo>
                    <a:pt x="227812" y="85140"/>
                  </a:lnTo>
                  <a:lnTo>
                    <a:pt x="295846" y="85140"/>
                  </a:lnTo>
                  <a:lnTo>
                    <a:pt x="295846" y="73209"/>
                  </a:lnTo>
                  <a:lnTo>
                    <a:pt x="227802" y="73209"/>
                  </a:lnTo>
                  <a:lnTo>
                    <a:pt x="228155" y="69126"/>
                  </a:lnTo>
                  <a:lnTo>
                    <a:pt x="251104" y="47129"/>
                  </a:lnTo>
                  <a:lnTo>
                    <a:pt x="287492" y="47129"/>
                  </a:lnTo>
                  <a:lnTo>
                    <a:pt x="281432" y="40970"/>
                  </a:lnTo>
                  <a:lnTo>
                    <a:pt x="277329" y="38341"/>
                  </a:lnTo>
                  <a:lnTo>
                    <a:pt x="267959" y="35006"/>
                  </a:lnTo>
                  <a:lnTo>
                    <a:pt x="262559" y="34163"/>
                  </a:lnTo>
                  <a:close/>
                </a:path>
                <a:path w="535304" h="133350">
                  <a:moveTo>
                    <a:pt x="293992" y="107403"/>
                  </a:moveTo>
                  <a:lnTo>
                    <a:pt x="293027" y="107403"/>
                  </a:lnTo>
                  <a:lnTo>
                    <a:pt x="291680" y="108470"/>
                  </a:lnTo>
                  <a:lnTo>
                    <a:pt x="289979" y="109601"/>
                  </a:lnTo>
                  <a:lnTo>
                    <a:pt x="263880" y="118706"/>
                  </a:lnTo>
                  <a:lnTo>
                    <a:pt x="293992" y="118706"/>
                  </a:lnTo>
                  <a:lnTo>
                    <a:pt x="293992" y="107403"/>
                  </a:lnTo>
                  <a:close/>
                </a:path>
                <a:path w="535304" h="133350">
                  <a:moveTo>
                    <a:pt x="287492" y="47129"/>
                  </a:moveTo>
                  <a:lnTo>
                    <a:pt x="259956" y="47129"/>
                  </a:lnTo>
                  <a:lnTo>
                    <a:pt x="263721" y="47764"/>
                  </a:lnTo>
                  <a:lnTo>
                    <a:pt x="269827" y="50279"/>
                  </a:lnTo>
                  <a:lnTo>
                    <a:pt x="279758" y="73209"/>
                  </a:lnTo>
                  <a:lnTo>
                    <a:pt x="295846" y="73209"/>
                  </a:lnTo>
                  <a:lnTo>
                    <a:pt x="295804" y="68846"/>
                  </a:lnTo>
                  <a:lnTo>
                    <a:pt x="295015" y="63533"/>
                  </a:lnTo>
                  <a:lnTo>
                    <a:pt x="294906" y="62801"/>
                  </a:lnTo>
                  <a:lnTo>
                    <a:pt x="291160" y="52476"/>
                  </a:lnTo>
                  <a:lnTo>
                    <a:pt x="288455" y="48107"/>
                  </a:lnTo>
                  <a:lnTo>
                    <a:pt x="287492" y="47129"/>
                  </a:lnTo>
                  <a:close/>
                </a:path>
                <a:path w="535304" h="133350">
                  <a:moveTo>
                    <a:pt x="329565" y="36753"/>
                  </a:moveTo>
                  <a:lnTo>
                    <a:pt x="313042" y="36753"/>
                  </a:lnTo>
                  <a:lnTo>
                    <a:pt x="313042" y="130263"/>
                  </a:lnTo>
                  <a:lnTo>
                    <a:pt x="329565" y="130263"/>
                  </a:lnTo>
                  <a:lnTo>
                    <a:pt x="329565" y="60439"/>
                  </a:lnTo>
                  <a:lnTo>
                    <a:pt x="333248" y="57150"/>
                  </a:lnTo>
                  <a:lnTo>
                    <a:pt x="337058" y="54444"/>
                  </a:lnTo>
                  <a:lnTo>
                    <a:pt x="344707" y="50317"/>
                  </a:lnTo>
                  <a:lnTo>
                    <a:pt x="344513" y="50317"/>
                  </a:lnTo>
                  <a:lnTo>
                    <a:pt x="348665" y="49149"/>
                  </a:lnTo>
                  <a:lnTo>
                    <a:pt x="381653" y="49149"/>
                  </a:lnTo>
                  <a:lnTo>
                    <a:pt x="380828" y="47129"/>
                  </a:lnTo>
                  <a:lnTo>
                    <a:pt x="329565" y="47129"/>
                  </a:lnTo>
                  <a:lnTo>
                    <a:pt x="329565" y="36753"/>
                  </a:lnTo>
                  <a:close/>
                </a:path>
                <a:path w="535304" h="133350">
                  <a:moveTo>
                    <a:pt x="381653" y="49149"/>
                  </a:moveTo>
                  <a:lnTo>
                    <a:pt x="355930" y="49149"/>
                  </a:lnTo>
                  <a:lnTo>
                    <a:pt x="358863" y="49669"/>
                  </a:lnTo>
                  <a:lnTo>
                    <a:pt x="363194" y="51790"/>
                  </a:lnTo>
                  <a:lnTo>
                    <a:pt x="364871" y="53441"/>
                  </a:lnTo>
                  <a:lnTo>
                    <a:pt x="366039" y="55676"/>
                  </a:lnTo>
                  <a:lnTo>
                    <a:pt x="367157" y="57734"/>
                  </a:lnTo>
                  <a:lnTo>
                    <a:pt x="367851" y="60439"/>
                  </a:lnTo>
                  <a:lnTo>
                    <a:pt x="367902" y="60693"/>
                  </a:lnTo>
                  <a:lnTo>
                    <a:pt x="368592" y="67906"/>
                  </a:lnTo>
                  <a:lnTo>
                    <a:pt x="368769" y="71882"/>
                  </a:lnTo>
                  <a:lnTo>
                    <a:pt x="368769" y="130263"/>
                  </a:lnTo>
                  <a:lnTo>
                    <a:pt x="385292" y="130263"/>
                  </a:lnTo>
                  <a:lnTo>
                    <a:pt x="385165" y="64084"/>
                  </a:lnTo>
                  <a:lnTo>
                    <a:pt x="385045" y="62318"/>
                  </a:lnTo>
                  <a:lnTo>
                    <a:pt x="384937" y="60693"/>
                  </a:lnTo>
                  <a:lnTo>
                    <a:pt x="389074" y="56984"/>
                  </a:lnTo>
                  <a:lnTo>
                    <a:pt x="393128" y="54102"/>
                  </a:lnTo>
                  <a:lnTo>
                    <a:pt x="400576" y="50317"/>
                  </a:lnTo>
                  <a:lnTo>
                    <a:pt x="382130" y="50317"/>
                  </a:lnTo>
                  <a:lnTo>
                    <a:pt x="381653" y="49149"/>
                  </a:lnTo>
                  <a:close/>
                </a:path>
                <a:path w="535304" h="133350">
                  <a:moveTo>
                    <a:pt x="437646" y="49149"/>
                  </a:moveTo>
                  <a:lnTo>
                    <a:pt x="411657" y="49149"/>
                  </a:lnTo>
                  <a:lnTo>
                    <a:pt x="414591" y="49669"/>
                  </a:lnTo>
                  <a:lnTo>
                    <a:pt x="418934" y="51790"/>
                  </a:lnTo>
                  <a:lnTo>
                    <a:pt x="420598" y="53441"/>
                  </a:lnTo>
                  <a:lnTo>
                    <a:pt x="421767" y="55676"/>
                  </a:lnTo>
                  <a:lnTo>
                    <a:pt x="422884" y="57734"/>
                  </a:lnTo>
                  <a:lnTo>
                    <a:pt x="423578" y="60439"/>
                  </a:lnTo>
                  <a:lnTo>
                    <a:pt x="423629" y="60693"/>
                  </a:lnTo>
                  <a:lnTo>
                    <a:pt x="424319" y="67906"/>
                  </a:lnTo>
                  <a:lnTo>
                    <a:pt x="424497" y="71882"/>
                  </a:lnTo>
                  <a:lnTo>
                    <a:pt x="424497" y="130263"/>
                  </a:lnTo>
                  <a:lnTo>
                    <a:pt x="441020" y="130263"/>
                  </a:lnTo>
                  <a:lnTo>
                    <a:pt x="440930" y="61645"/>
                  </a:lnTo>
                  <a:lnTo>
                    <a:pt x="440408" y="57734"/>
                  </a:lnTo>
                  <a:lnTo>
                    <a:pt x="440309" y="56984"/>
                  </a:lnTo>
                  <a:lnTo>
                    <a:pt x="437646" y="49149"/>
                  </a:lnTo>
                  <a:close/>
                </a:path>
                <a:path w="535304" h="133350">
                  <a:moveTo>
                    <a:pt x="416407" y="34163"/>
                  </a:moveTo>
                  <a:lnTo>
                    <a:pt x="406628" y="34163"/>
                  </a:lnTo>
                  <a:lnTo>
                    <a:pt x="401459" y="35521"/>
                  </a:lnTo>
                  <a:lnTo>
                    <a:pt x="391972" y="40995"/>
                  </a:lnTo>
                  <a:lnTo>
                    <a:pt x="387108" y="45008"/>
                  </a:lnTo>
                  <a:lnTo>
                    <a:pt x="382130" y="50317"/>
                  </a:lnTo>
                  <a:lnTo>
                    <a:pt x="400272" y="50317"/>
                  </a:lnTo>
                  <a:lnTo>
                    <a:pt x="404571" y="49149"/>
                  </a:lnTo>
                  <a:lnTo>
                    <a:pt x="437646" y="49149"/>
                  </a:lnTo>
                  <a:lnTo>
                    <a:pt x="420243" y="34785"/>
                  </a:lnTo>
                  <a:lnTo>
                    <a:pt x="416407" y="34163"/>
                  </a:lnTo>
                  <a:close/>
                </a:path>
                <a:path w="535304" h="133350">
                  <a:moveTo>
                    <a:pt x="367602" y="35521"/>
                  </a:moveTo>
                  <a:lnTo>
                    <a:pt x="346255" y="35521"/>
                  </a:lnTo>
                  <a:lnTo>
                    <a:pt x="338188" y="39814"/>
                  </a:lnTo>
                  <a:lnTo>
                    <a:pt x="333895" y="43002"/>
                  </a:lnTo>
                  <a:lnTo>
                    <a:pt x="329565" y="47129"/>
                  </a:lnTo>
                  <a:lnTo>
                    <a:pt x="380828" y="47129"/>
                  </a:lnTo>
                  <a:lnTo>
                    <a:pt x="379780" y="44564"/>
                  </a:lnTo>
                  <a:lnTo>
                    <a:pt x="376364" y="40436"/>
                  </a:lnTo>
                  <a:lnTo>
                    <a:pt x="367602" y="35521"/>
                  </a:lnTo>
                  <a:close/>
                </a:path>
                <a:path w="535304" h="133350">
                  <a:moveTo>
                    <a:pt x="362267" y="34163"/>
                  </a:moveTo>
                  <a:lnTo>
                    <a:pt x="351358" y="34163"/>
                  </a:lnTo>
                  <a:lnTo>
                    <a:pt x="345739" y="35521"/>
                  </a:lnTo>
                  <a:lnTo>
                    <a:pt x="367869" y="35521"/>
                  </a:lnTo>
                  <a:lnTo>
                    <a:pt x="362267" y="34163"/>
                  </a:lnTo>
                  <a:close/>
                </a:path>
                <a:path w="535304" h="133350">
                  <a:moveTo>
                    <a:pt x="531264" y="48387"/>
                  </a:moveTo>
                  <a:lnTo>
                    <a:pt x="498170" y="48387"/>
                  </a:lnTo>
                  <a:lnTo>
                    <a:pt x="501294" y="48602"/>
                  </a:lnTo>
                  <a:lnTo>
                    <a:pt x="507390" y="49441"/>
                  </a:lnTo>
                  <a:lnTo>
                    <a:pt x="509968" y="50292"/>
                  </a:lnTo>
                  <a:lnTo>
                    <a:pt x="512076" y="51574"/>
                  </a:lnTo>
                  <a:lnTo>
                    <a:pt x="514197" y="52793"/>
                  </a:lnTo>
                  <a:lnTo>
                    <a:pt x="515835" y="54546"/>
                  </a:lnTo>
                  <a:lnTo>
                    <a:pt x="518172" y="59067"/>
                  </a:lnTo>
                  <a:lnTo>
                    <a:pt x="518756" y="62039"/>
                  </a:lnTo>
                  <a:lnTo>
                    <a:pt x="518756" y="68732"/>
                  </a:lnTo>
                  <a:lnTo>
                    <a:pt x="510095" y="69176"/>
                  </a:lnTo>
                  <a:lnTo>
                    <a:pt x="502005" y="69862"/>
                  </a:lnTo>
                  <a:lnTo>
                    <a:pt x="464219" y="82080"/>
                  </a:lnTo>
                  <a:lnTo>
                    <a:pt x="457060" y="96659"/>
                  </a:lnTo>
                  <a:lnTo>
                    <a:pt x="457093" y="107492"/>
                  </a:lnTo>
                  <a:lnTo>
                    <a:pt x="482815" y="132854"/>
                  </a:lnTo>
                  <a:lnTo>
                    <a:pt x="491782" y="132854"/>
                  </a:lnTo>
                  <a:lnTo>
                    <a:pt x="495604" y="132473"/>
                  </a:lnTo>
                  <a:lnTo>
                    <a:pt x="501053" y="130911"/>
                  </a:lnTo>
                  <a:lnTo>
                    <a:pt x="503872" y="129794"/>
                  </a:lnTo>
                  <a:lnTo>
                    <a:pt x="506806" y="128333"/>
                  </a:lnTo>
                  <a:lnTo>
                    <a:pt x="508914" y="127330"/>
                  </a:lnTo>
                  <a:lnTo>
                    <a:pt x="511098" y="125984"/>
                  </a:lnTo>
                  <a:lnTo>
                    <a:pt x="515607" y="122580"/>
                  </a:lnTo>
                  <a:lnTo>
                    <a:pt x="517410" y="121246"/>
                  </a:lnTo>
                  <a:lnTo>
                    <a:pt x="518756" y="120307"/>
                  </a:lnTo>
                  <a:lnTo>
                    <a:pt x="535203" y="120307"/>
                  </a:lnTo>
                  <a:lnTo>
                    <a:pt x="535203" y="118376"/>
                  </a:lnTo>
                  <a:lnTo>
                    <a:pt x="486651" y="118376"/>
                  </a:lnTo>
                  <a:lnTo>
                    <a:pt x="482015" y="117005"/>
                  </a:lnTo>
                  <a:lnTo>
                    <a:pt x="475691" y="111544"/>
                  </a:lnTo>
                  <a:lnTo>
                    <a:pt x="474103" y="107492"/>
                  </a:lnTo>
                  <a:lnTo>
                    <a:pt x="474103" y="97396"/>
                  </a:lnTo>
                  <a:lnTo>
                    <a:pt x="514832" y="81622"/>
                  </a:lnTo>
                  <a:lnTo>
                    <a:pt x="518756" y="81292"/>
                  </a:lnTo>
                  <a:lnTo>
                    <a:pt x="535203" y="81292"/>
                  </a:lnTo>
                  <a:lnTo>
                    <a:pt x="535203" y="60439"/>
                  </a:lnTo>
                  <a:lnTo>
                    <a:pt x="534327" y="55473"/>
                  </a:lnTo>
                  <a:lnTo>
                    <a:pt x="531358" y="48602"/>
                  </a:lnTo>
                  <a:lnTo>
                    <a:pt x="531264" y="48387"/>
                  </a:lnTo>
                  <a:close/>
                </a:path>
                <a:path w="535304" h="133350">
                  <a:moveTo>
                    <a:pt x="535203" y="120307"/>
                  </a:moveTo>
                  <a:lnTo>
                    <a:pt x="518756" y="120307"/>
                  </a:lnTo>
                  <a:lnTo>
                    <a:pt x="518756" y="130263"/>
                  </a:lnTo>
                  <a:lnTo>
                    <a:pt x="535203" y="130263"/>
                  </a:lnTo>
                  <a:lnTo>
                    <a:pt x="535203" y="120307"/>
                  </a:lnTo>
                  <a:close/>
                </a:path>
                <a:path w="535304" h="133350">
                  <a:moveTo>
                    <a:pt x="535203" y="81292"/>
                  </a:moveTo>
                  <a:lnTo>
                    <a:pt x="518756" y="81292"/>
                  </a:lnTo>
                  <a:lnTo>
                    <a:pt x="518652" y="107327"/>
                  </a:lnTo>
                  <a:lnTo>
                    <a:pt x="515073" y="110363"/>
                  </a:lnTo>
                  <a:lnTo>
                    <a:pt x="511111" y="113004"/>
                  </a:lnTo>
                  <a:lnTo>
                    <a:pt x="502678" y="117297"/>
                  </a:lnTo>
                  <a:lnTo>
                    <a:pt x="497954" y="118376"/>
                  </a:lnTo>
                  <a:lnTo>
                    <a:pt x="535203" y="118376"/>
                  </a:lnTo>
                  <a:lnTo>
                    <a:pt x="535203" y="81292"/>
                  </a:lnTo>
                  <a:close/>
                </a:path>
                <a:path w="535304" h="133350">
                  <a:moveTo>
                    <a:pt x="501764" y="34493"/>
                  </a:moveTo>
                  <a:lnTo>
                    <a:pt x="489458" y="34493"/>
                  </a:lnTo>
                  <a:lnTo>
                    <a:pt x="483831" y="35001"/>
                  </a:lnTo>
                  <a:lnTo>
                    <a:pt x="472465" y="37007"/>
                  </a:lnTo>
                  <a:lnTo>
                    <a:pt x="468096" y="37922"/>
                  </a:lnTo>
                  <a:lnTo>
                    <a:pt x="464831" y="38823"/>
                  </a:lnTo>
                  <a:lnTo>
                    <a:pt x="465061" y="38823"/>
                  </a:lnTo>
                  <a:lnTo>
                    <a:pt x="465061" y="54749"/>
                  </a:lnTo>
                  <a:lnTo>
                    <a:pt x="466026" y="54749"/>
                  </a:lnTo>
                  <a:lnTo>
                    <a:pt x="470928" y="52793"/>
                  </a:lnTo>
                  <a:lnTo>
                    <a:pt x="476338" y="51104"/>
                  </a:lnTo>
                  <a:lnTo>
                    <a:pt x="486651" y="48933"/>
                  </a:lnTo>
                  <a:lnTo>
                    <a:pt x="491134" y="48387"/>
                  </a:lnTo>
                  <a:lnTo>
                    <a:pt x="531264" y="48387"/>
                  </a:lnTo>
                  <a:lnTo>
                    <a:pt x="530809" y="47332"/>
                  </a:lnTo>
                  <a:lnTo>
                    <a:pt x="528142" y="44005"/>
                  </a:lnTo>
                  <a:lnTo>
                    <a:pt x="520877" y="38823"/>
                  </a:lnTo>
                  <a:lnTo>
                    <a:pt x="516712" y="37007"/>
                  </a:lnTo>
                  <a:lnTo>
                    <a:pt x="507453" y="35001"/>
                  </a:lnTo>
                  <a:lnTo>
                    <a:pt x="501764" y="3449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48012" y="4412020"/>
              <a:ext cx="1481886" cy="16567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02163" y="4415027"/>
              <a:ext cx="121181" cy="12984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6972354" y="4412015"/>
              <a:ext cx="958850" cy="165735"/>
            </a:xfrm>
            <a:custGeom>
              <a:avLst/>
              <a:gdLst/>
              <a:ahLst/>
              <a:cxnLst/>
              <a:rect l="l" t="t" r="r" b="b"/>
              <a:pathLst>
                <a:path w="958850" h="165735">
                  <a:moveTo>
                    <a:pt x="18643" y="5613"/>
                  </a:moveTo>
                  <a:lnTo>
                    <a:pt x="0" y="5613"/>
                  </a:lnTo>
                  <a:lnTo>
                    <a:pt x="45008" y="130263"/>
                  </a:lnTo>
                  <a:lnTo>
                    <a:pt x="63817" y="130263"/>
                  </a:lnTo>
                  <a:lnTo>
                    <a:pt x="71466" y="109080"/>
                  </a:lnTo>
                  <a:lnTo>
                    <a:pt x="54851" y="109080"/>
                  </a:lnTo>
                  <a:lnTo>
                    <a:pt x="18643" y="5613"/>
                  </a:lnTo>
                  <a:close/>
                </a:path>
                <a:path w="958850" h="165735">
                  <a:moveTo>
                    <a:pt x="108826" y="5613"/>
                  </a:moveTo>
                  <a:lnTo>
                    <a:pt x="91071" y="5613"/>
                  </a:lnTo>
                  <a:lnTo>
                    <a:pt x="54851" y="109080"/>
                  </a:lnTo>
                  <a:lnTo>
                    <a:pt x="71466" y="109080"/>
                  </a:lnTo>
                  <a:lnTo>
                    <a:pt x="108826" y="5613"/>
                  </a:lnTo>
                  <a:close/>
                </a:path>
                <a:path w="958850" h="165735">
                  <a:moveTo>
                    <a:pt x="164871" y="34163"/>
                  </a:moveTo>
                  <a:lnTo>
                    <a:pt x="158775" y="34163"/>
                  </a:lnTo>
                  <a:lnTo>
                    <a:pt x="149107" y="35008"/>
                  </a:lnTo>
                  <a:lnTo>
                    <a:pt x="116478" y="63534"/>
                  </a:lnTo>
                  <a:lnTo>
                    <a:pt x="113334" y="84061"/>
                  </a:lnTo>
                  <a:lnTo>
                    <a:pt x="114144" y="94991"/>
                  </a:lnTo>
                  <a:lnTo>
                    <a:pt x="141895" y="129297"/>
                  </a:lnTo>
                  <a:lnTo>
                    <a:pt x="162737" y="132448"/>
                  </a:lnTo>
                  <a:lnTo>
                    <a:pt x="166725" y="132448"/>
                  </a:lnTo>
                  <a:lnTo>
                    <a:pt x="196316" y="124574"/>
                  </a:lnTo>
                  <a:lnTo>
                    <a:pt x="196316" y="118719"/>
                  </a:lnTo>
                  <a:lnTo>
                    <a:pt x="152425" y="118719"/>
                  </a:lnTo>
                  <a:lnTo>
                    <a:pt x="144487" y="115836"/>
                  </a:lnTo>
                  <a:lnTo>
                    <a:pt x="130124" y="85140"/>
                  </a:lnTo>
                  <a:lnTo>
                    <a:pt x="198158" y="85140"/>
                  </a:lnTo>
                  <a:lnTo>
                    <a:pt x="198158" y="73214"/>
                  </a:lnTo>
                  <a:lnTo>
                    <a:pt x="130112" y="73214"/>
                  </a:lnTo>
                  <a:lnTo>
                    <a:pt x="130479" y="69126"/>
                  </a:lnTo>
                  <a:lnTo>
                    <a:pt x="153415" y="47142"/>
                  </a:lnTo>
                  <a:lnTo>
                    <a:pt x="189827" y="47142"/>
                  </a:lnTo>
                  <a:lnTo>
                    <a:pt x="183743" y="40970"/>
                  </a:lnTo>
                  <a:lnTo>
                    <a:pt x="179641" y="38341"/>
                  </a:lnTo>
                  <a:lnTo>
                    <a:pt x="170288" y="35008"/>
                  </a:lnTo>
                  <a:lnTo>
                    <a:pt x="164871" y="34163"/>
                  </a:lnTo>
                  <a:close/>
                </a:path>
                <a:path w="958850" h="165735">
                  <a:moveTo>
                    <a:pt x="196316" y="107416"/>
                  </a:moveTo>
                  <a:lnTo>
                    <a:pt x="195351" y="107416"/>
                  </a:lnTo>
                  <a:lnTo>
                    <a:pt x="194005" y="108470"/>
                  </a:lnTo>
                  <a:lnTo>
                    <a:pt x="192303" y="109601"/>
                  </a:lnTo>
                  <a:lnTo>
                    <a:pt x="166192" y="118719"/>
                  </a:lnTo>
                  <a:lnTo>
                    <a:pt x="196316" y="118719"/>
                  </a:lnTo>
                  <a:lnTo>
                    <a:pt x="196316" y="107416"/>
                  </a:lnTo>
                  <a:close/>
                </a:path>
                <a:path w="958850" h="165735">
                  <a:moveTo>
                    <a:pt x="189827" y="47142"/>
                  </a:moveTo>
                  <a:lnTo>
                    <a:pt x="162267" y="47142"/>
                  </a:lnTo>
                  <a:lnTo>
                    <a:pt x="166032" y="47764"/>
                  </a:lnTo>
                  <a:lnTo>
                    <a:pt x="172139" y="50279"/>
                  </a:lnTo>
                  <a:lnTo>
                    <a:pt x="182083" y="73214"/>
                  </a:lnTo>
                  <a:lnTo>
                    <a:pt x="198158" y="73214"/>
                  </a:lnTo>
                  <a:lnTo>
                    <a:pt x="198116" y="68846"/>
                  </a:lnTo>
                  <a:lnTo>
                    <a:pt x="197327" y="63534"/>
                  </a:lnTo>
                  <a:lnTo>
                    <a:pt x="197218" y="62801"/>
                  </a:lnTo>
                  <a:lnTo>
                    <a:pt x="193471" y="52476"/>
                  </a:lnTo>
                  <a:lnTo>
                    <a:pt x="190779" y="48107"/>
                  </a:lnTo>
                  <a:lnTo>
                    <a:pt x="189827" y="47142"/>
                  </a:lnTo>
                  <a:close/>
                </a:path>
                <a:path w="958850" h="165735">
                  <a:moveTo>
                    <a:pt x="230352" y="36791"/>
                  </a:moveTo>
                  <a:lnTo>
                    <a:pt x="213829" y="36791"/>
                  </a:lnTo>
                  <a:lnTo>
                    <a:pt x="213829" y="130263"/>
                  </a:lnTo>
                  <a:lnTo>
                    <a:pt x="230352" y="130263"/>
                  </a:lnTo>
                  <a:lnTo>
                    <a:pt x="230352" y="63881"/>
                  </a:lnTo>
                  <a:lnTo>
                    <a:pt x="234276" y="60248"/>
                  </a:lnTo>
                  <a:lnTo>
                    <a:pt x="238442" y="57518"/>
                  </a:lnTo>
                  <a:lnTo>
                    <a:pt x="247230" y="53835"/>
                  </a:lnTo>
                  <a:lnTo>
                    <a:pt x="250631" y="53124"/>
                  </a:lnTo>
                  <a:lnTo>
                    <a:pt x="265861" y="53124"/>
                  </a:lnTo>
                  <a:lnTo>
                    <a:pt x="265861" y="50647"/>
                  </a:lnTo>
                  <a:lnTo>
                    <a:pt x="230352" y="50647"/>
                  </a:lnTo>
                  <a:lnTo>
                    <a:pt x="230352" y="36791"/>
                  </a:lnTo>
                  <a:close/>
                </a:path>
                <a:path w="958850" h="165735">
                  <a:moveTo>
                    <a:pt x="265861" y="53124"/>
                  </a:moveTo>
                  <a:lnTo>
                    <a:pt x="262458" y="53124"/>
                  </a:lnTo>
                  <a:lnTo>
                    <a:pt x="263753" y="53327"/>
                  </a:lnTo>
                  <a:lnTo>
                    <a:pt x="264985" y="53670"/>
                  </a:lnTo>
                  <a:lnTo>
                    <a:pt x="265861" y="53670"/>
                  </a:lnTo>
                  <a:lnTo>
                    <a:pt x="265861" y="53124"/>
                  </a:lnTo>
                  <a:close/>
                </a:path>
                <a:path w="958850" h="165735">
                  <a:moveTo>
                    <a:pt x="262166" y="36791"/>
                  </a:moveTo>
                  <a:lnTo>
                    <a:pt x="254808" y="36791"/>
                  </a:lnTo>
                  <a:lnTo>
                    <a:pt x="250621" y="37807"/>
                  </a:lnTo>
                  <a:lnTo>
                    <a:pt x="241655" y="41986"/>
                  </a:lnTo>
                  <a:lnTo>
                    <a:pt x="236385" y="45567"/>
                  </a:lnTo>
                  <a:lnTo>
                    <a:pt x="230352" y="50647"/>
                  </a:lnTo>
                  <a:lnTo>
                    <a:pt x="265861" y="50647"/>
                  </a:lnTo>
                  <a:lnTo>
                    <a:pt x="265861" y="37261"/>
                  </a:lnTo>
                  <a:lnTo>
                    <a:pt x="264807" y="37096"/>
                  </a:lnTo>
                  <a:lnTo>
                    <a:pt x="262166" y="36791"/>
                  </a:lnTo>
                  <a:close/>
                </a:path>
                <a:path w="958850" h="165735">
                  <a:moveTo>
                    <a:pt x="286511" y="36753"/>
                  </a:moveTo>
                  <a:lnTo>
                    <a:pt x="269278" y="36753"/>
                  </a:lnTo>
                  <a:lnTo>
                    <a:pt x="294424" y="130263"/>
                  </a:lnTo>
                  <a:lnTo>
                    <a:pt x="309625" y="130263"/>
                  </a:lnTo>
                  <a:lnTo>
                    <a:pt x="316599" y="109169"/>
                  </a:lnTo>
                  <a:lnTo>
                    <a:pt x="303822" y="109169"/>
                  </a:lnTo>
                  <a:lnTo>
                    <a:pt x="286511" y="36753"/>
                  </a:lnTo>
                  <a:close/>
                </a:path>
                <a:path w="958850" h="165735">
                  <a:moveTo>
                    <a:pt x="347820" y="58191"/>
                  </a:moveTo>
                  <a:lnTo>
                    <a:pt x="333451" y="58191"/>
                  </a:lnTo>
                  <a:lnTo>
                    <a:pt x="357441" y="130263"/>
                  </a:lnTo>
                  <a:lnTo>
                    <a:pt x="372744" y="130263"/>
                  </a:lnTo>
                  <a:lnTo>
                    <a:pt x="378357" y="109169"/>
                  </a:lnTo>
                  <a:lnTo>
                    <a:pt x="364655" y="109169"/>
                  </a:lnTo>
                  <a:lnTo>
                    <a:pt x="347820" y="58191"/>
                  </a:lnTo>
                  <a:close/>
                </a:path>
                <a:path w="958850" h="165735">
                  <a:moveTo>
                    <a:pt x="340740" y="36753"/>
                  </a:moveTo>
                  <a:lnTo>
                    <a:pt x="327126" y="36753"/>
                  </a:lnTo>
                  <a:lnTo>
                    <a:pt x="303822" y="109169"/>
                  </a:lnTo>
                  <a:lnTo>
                    <a:pt x="316599" y="109169"/>
                  </a:lnTo>
                  <a:lnTo>
                    <a:pt x="333451" y="58191"/>
                  </a:lnTo>
                  <a:lnTo>
                    <a:pt x="347820" y="58191"/>
                  </a:lnTo>
                  <a:lnTo>
                    <a:pt x="340740" y="36753"/>
                  </a:lnTo>
                  <a:close/>
                </a:path>
                <a:path w="958850" h="165735">
                  <a:moveTo>
                    <a:pt x="397624" y="36753"/>
                  </a:moveTo>
                  <a:lnTo>
                    <a:pt x="380999" y="36753"/>
                  </a:lnTo>
                  <a:lnTo>
                    <a:pt x="364655" y="109169"/>
                  </a:lnTo>
                  <a:lnTo>
                    <a:pt x="378357" y="109169"/>
                  </a:lnTo>
                  <a:lnTo>
                    <a:pt x="397624" y="36753"/>
                  </a:lnTo>
                  <a:close/>
                </a:path>
                <a:path w="958850" h="165735">
                  <a:moveTo>
                    <a:pt x="479295" y="48387"/>
                  </a:moveTo>
                  <a:lnTo>
                    <a:pt x="446201" y="48387"/>
                  </a:lnTo>
                  <a:lnTo>
                    <a:pt x="449338" y="48602"/>
                  </a:lnTo>
                  <a:lnTo>
                    <a:pt x="455434" y="49441"/>
                  </a:lnTo>
                  <a:lnTo>
                    <a:pt x="458012" y="50292"/>
                  </a:lnTo>
                  <a:lnTo>
                    <a:pt x="460120" y="51574"/>
                  </a:lnTo>
                  <a:lnTo>
                    <a:pt x="462229" y="52806"/>
                  </a:lnTo>
                  <a:lnTo>
                    <a:pt x="463867" y="54546"/>
                  </a:lnTo>
                  <a:lnTo>
                    <a:pt x="466216" y="59067"/>
                  </a:lnTo>
                  <a:lnTo>
                    <a:pt x="466801" y="62039"/>
                  </a:lnTo>
                  <a:lnTo>
                    <a:pt x="466801" y="68732"/>
                  </a:lnTo>
                  <a:lnTo>
                    <a:pt x="458127" y="69176"/>
                  </a:lnTo>
                  <a:lnTo>
                    <a:pt x="450037" y="69862"/>
                  </a:lnTo>
                  <a:lnTo>
                    <a:pt x="412267" y="82054"/>
                  </a:lnTo>
                  <a:lnTo>
                    <a:pt x="405091" y="96672"/>
                  </a:lnTo>
                  <a:lnTo>
                    <a:pt x="405124" y="107492"/>
                  </a:lnTo>
                  <a:lnTo>
                    <a:pt x="430847" y="132867"/>
                  </a:lnTo>
                  <a:lnTo>
                    <a:pt x="439813" y="132867"/>
                  </a:lnTo>
                  <a:lnTo>
                    <a:pt x="443636" y="132473"/>
                  </a:lnTo>
                  <a:lnTo>
                    <a:pt x="449084" y="130911"/>
                  </a:lnTo>
                  <a:lnTo>
                    <a:pt x="451916" y="129794"/>
                  </a:lnTo>
                  <a:lnTo>
                    <a:pt x="454850" y="128346"/>
                  </a:lnTo>
                  <a:lnTo>
                    <a:pt x="456958" y="127330"/>
                  </a:lnTo>
                  <a:lnTo>
                    <a:pt x="459143" y="125984"/>
                  </a:lnTo>
                  <a:lnTo>
                    <a:pt x="465454" y="121246"/>
                  </a:lnTo>
                  <a:lnTo>
                    <a:pt x="466801" y="120307"/>
                  </a:lnTo>
                  <a:lnTo>
                    <a:pt x="483234" y="120307"/>
                  </a:lnTo>
                  <a:lnTo>
                    <a:pt x="483234" y="118376"/>
                  </a:lnTo>
                  <a:lnTo>
                    <a:pt x="434682" y="118376"/>
                  </a:lnTo>
                  <a:lnTo>
                    <a:pt x="430060" y="117005"/>
                  </a:lnTo>
                  <a:lnTo>
                    <a:pt x="423722" y="111544"/>
                  </a:lnTo>
                  <a:lnTo>
                    <a:pt x="422147" y="107492"/>
                  </a:lnTo>
                  <a:lnTo>
                    <a:pt x="422147" y="97396"/>
                  </a:lnTo>
                  <a:lnTo>
                    <a:pt x="462876" y="81622"/>
                  </a:lnTo>
                  <a:lnTo>
                    <a:pt x="466801" y="81292"/>
                  </a:lnTo>
                  <a:lnTo>
                    <a:pt x="483234" y="81292"/>
                  </a:lnTo>
                  <a:lnTo>
                    <a:pt x="483234" y="60452"/>
                  </a:lnTo>
                  <a:lnTo>
                    <a:pt x="482358" y="55486"/>
                  </a:lnTo>
                  <a:lnTo>
                    <a:pt x="479388" y="48602"/>
                  </a:lnTo>
                  <a:lnTo>
                    <a:pt x="479295" y="48387"/>
                  </a:lnTo>
                  <a:close/>
                </a:path>
                <a:path w="958850" h="165735">
                  <a:moveTo>
                    <a:pt x="483234" y="120307"/>
                  </a:moveTo>
                  <a:lnTo>
                    <a:pt x="466801" y="120307"/>
                  </a:lnTo>
                  <a:lnTo>
                    <a:pt x="466801" y="130263"/>
                  </a:lnTo>
                  <a:lnTo>
                    <a:pt x="483234" y="130263"/>
                  </a:lnTo>
                  <a:lnTo>
                    <a:pt x="483234" y="120307"/>
                  </a:lnTo>
                  <a:close/>
                </a:path>
                <a:path w="958850" h="165735">
                  <a:moveTo>
                    <a:pt x="483234" y="81292"/>
                  </a:moveTo>
                  <a:lnTo>
                    <a:pt x="466801" y="81292"/>
                  </a:lnTo>
                  <a:lnTo>
                    <a:pt x="466696" y="107327"/>
                  </a:lnTo>
                  <a:lnTo>
                    <a:pt x="463105" y="110375"/>
                  </a:lnTo>
                  <a:lnTo>
                    <a:pt x="459155" y="113004"/>
                  </a:lnTo>
                  <a:lnTo>
                    <a:pt x="450710" y="117309"/>
                  </a:lnTo>
                  <a:lnTo>
                    <a:pt x="445998" y="118376"/>
                  </a:lnTo>
                  <a:lnTo>
                    <a:pt x="483234" y="118376"/>
                  </a:lnTo>
                  <a:lnTo>
                    <a:pt x="483234" y="81292"/>
                  </a:lnTo>
                  <a:close/>
                </a:path>
                <a:path w="958850" h="165735">
                  <a:moveTo>
                    <a:pt x="449808" y="34493"/>
                  </a:moveTo>
                  <a:lnTo>
                    <a:pt x="437502" y="34493"/>
                  </a:lnTo>
                  <a:lnTo>
                    <a:pt x="431876" y="35001"/>
                  </a:lnTo>
                  <a:lnTo>
                    <a:pt x="420509" y="37007"/>
                  </a:lnTo>
                  <a:lnTo>
                    <a:pt x="416140" y="37922"/>
                  </a:lnTo>
                  <a:lnTo>
                    <a:pt x="412861" y="38823"/>
                  </a:lnTo>
                  <a:lnTo>
                    <a:pt x="413092" y="38823"/>
                  </a:lnTo>
                  <a:lnTo>
                    <a:pt x="413092" y="54749"/>
                  </a:lnTo>
                  <a:lnTo>
                    <a:pt x="414058" y="54749"/>
                  </a:lnTo>
                  <a:lnTo>
                    <a:pt x="418927" y="52806"/>
                  </a:lnTo>
                  <a:lnTo>
                    <a:pt x="424370" y="51117"/>
                  </a:lnTo>
                  <a:lnTo>
                    <a:pt x="434682" y="48933"/>
                  </a:lnTo>
                  <a:lnTo>
                    <a:pt x="439165" y="48387"/>
                  </a:lnTo>
                  <a:lnTo>
                    <a:pt x="479295" y="48387"/>
                  </a:lnTo>
                  <a:lnTo>
                    <a:pt x="478840" y="47332"/>
                  </a:lnTo>
                  <a:lnTo>
                    <a:pt x="455485" y="35001"/>
                  </a:lnTo>
                  <a:lnTo>
                    <a:pt x="449808" y="34493"/>
                  </a:lnTo>
                  <a:close/>
                </a:path>
                <a:path w="958850" h="165735">
                  <a:moveTo>
                    <a:pt x="523316" y="0"/>
                  </a:moveTo>
                  <a:lnTo>
                    <a:pt x="506793" y="0"/>
                  </a:lnTo>
                  <a:lnTo>
                    <a:pt x="506793" y="130263"/>
                  </a:lnTo>
                  <a:lnTo>
                    <a:pt x="523316" y="130263"/>
                  </a:lnTo>
                  <a:lnTo>
                    <a:pt x="523316" y="0"/>
                  </a:lnTo>
                  <a:close/>
                </a:path>
                <a:path w="958850" h="165735">
                  <a:moveTo>
                    <a:pt x="565162" y="49809"/>
                  </a:moveTo>
                  <a:lnTo>
                    <a:pt x="548639" y="49809"/>
                  </a:lnTo>
                  <a:lnTo>
                    <a:pt x="548639" y="112179"/>
                  </a:lnTo>
                  <a:lnTo>
                    <a:pt x="551154" y="119900"/>
                  </a:lnTo>
                  <a:lnTo>
                    <a:pt x="561238" y="129667"/>
                  </a:lnTo>
                  <a:lnTo>
                    <a:pt x="568274" y="132105"/>
                  </a:lnTo>
                  <a:lnTo>
                    <a:pt x="579996" y="132105"/>
                  </a:lnTo>
                  <a:lnTo>
                    <a:pt x="582942" y="131876"/>
                  </a:lnTo>
                  <a:lnTo>
                    <a:pt x="589330" y="130924"/>
                  </a:lnTo>
                  <a:lnTo>
                    <a:pt x="592480" y="130263"/>
                  </a:lnTo>
                  <a:lnTo>
                    <a:pt x="595579" y="129425"/>
                  </a:lnTo>
                  <a:lnTo>
                    <a:pt x="595579" y="118300"/>
                  </a:lnTo>
                  <a:lnTo>
                    <a:pt x="577532" y="118300"/>
                  </a:lnTo>
                  <a:lnTo>
                    <a:pt x="575207" y="117919"/>
                  </a:lnTo>
                  <a:lnTo>
                    <a:pt x="574769" y="117919"/>
                  </a:lnTo>
                  <a:lnTo>
                    <a:pt x="570064" y="115849"/>
                  </a:lnTo>
                  <a:lnTo>
                    <a:pt x="568451" y="114388"/>
                  </a:lnTo>
                  <a:lnTo>
                    <a:pt x="566280" y="110197"/>
                  </a:lnTo>
                  <a:lnTo>
                    <a:pt x="565607" y="107797"/>
                  </a:lnTo>
                  <a:lnTo>
                    <a:pt x="565251" y="102666"/>
                  </a:lnTo>
                  <a:lnTo>
                    <a:pt x="565162" y="49809"/>
                  </a:lnTo>
                  <a:close/>
                </a:path>
                <a:path w="958850" h="165735">
                  <a:moveTo>
                    <a:pt x="595579" y="115277"/>
                  </a:moveTo>
                  <a:lnTo>
                    <a:pt x="594613" y="115277"/>
                  </a:lnTo>
                  <a:lnTo>
                    <a:pt x="593311" y="115849"/>
                  </a:lnTo>
                  <a:lnTo>
                    <a:pt x="591680" y="116408"/>
                  </a:lnTo>
                  <a:lnTo>
                    <a:pt x="586638" y="117919"/>
                  </a:lnTo>
                  <a:lnTo>
                    <a:pt x="584034" y="118300"/>
                  </a:lnTo>
                  <a:lnTo>
                    <a:pt x="595579" y="118300"/>
                  </a:lnTo>
                  <a:lnTo>
                    <a:pt x="595579" y="115277"/>
                  </a:lnTo>
                  <a:close/>
                </a:path>
                <a:path w="958850" h="165735">
                  <a:moveTo>
                    <a:pt x="595579" y="36753"/>
                  </a:moveTo>
                  <a:lnTo>
                    <a:pt x="537476" y="36753"/>
                  </a:lnTo>
                  <a:lnTo>
                    <a:pt x="537476" y="49809"/>
                  </a:lnTo>
                  <a:lnTo>
                    <a:pt x="595579" y="49809"/>
                  </a:lnTo>
                  <a:lnTo>
                    <a:pt x="595579" y="36753"/>
                  </a:lnTo>
                  <a:close/>
                </a:path>
                <a:path w="958850" h="165735">
                  <a:moveTo>
                    <a:pt x="565162" y="9880"/>
                  </a:moveTo>
                  <a:lnTo>
                    <a:pt x="548639" y="9880"/>
                  </a:lnTo>
                  <a:lnTo>
                    <a:pt x="548639" y="36753"/>
                  </a:lnTo>
                  <a:lnTo>
                    <a:pt x="565162" y="36753"/>
                  </a:lnTo>
                  <a:lnTo>
                    <a:pt x="565162" y="9880"/>
                  </a:lnTo>
                  <a:close/>
                </a:path>
                <a:path w="958850" h="165735">
                  <a:moveTo>
                    <a:pt x="623608" y="36753"/>
                  </a:moveTo>
                  <a:lnTo>
                    <a:pt x="607085" y="36753"/>
                  </a:lnTo>
                  <a:lnTo>
                    <a:pt x="607085" y="103759"/>
                  </a:lnTo>
                  <a:lnTo>
                    <a:pt x="633653" y="132867"/>
                  </a:lnTo>
                  <a:lnTo>
                    <a:pt x="643559" y="132867"/>
                  </a:lnTo>
                  <a:lnTo>
                    <a:pt x="648652" y="131762"/>
                  </a:lnTo>
                  <a:lnTo>
                    <a:pt x="657717" y="127393"/>
                  </a:lnTo>
                  <a:lnTo>
                    <a:pt x="662635" y="124129"/>
                  </a:lnTo>
                  <a:lnTo>
                    <a:pt x="667727" y="119888"/>
                  </a:lnTo>
                  <a:lnTo>
                    <a:pt x="684263" y="119888"/>
                  </a:lnTo>
                  <a:lnTo>
                    <a:pt x="684263" y="117932"/>
                  </a:lnTo>
                  <a:lnTo>
                    <a:pt x="638210" y="117932"/>
                  </a:lnTo>
                  <a:lnTo>
                    <a:pt x="634580" y="117322"/>
                  </a:lnTo>
                  <a:lnTo>
                    <a:pt x="623608" y="94970"/>
                  </a:lnTo>
                  <a:lnTo>
                    <a:pt x="623608" y="36753"/>
                  </a:lnTo>
                  <a:close/>
                </a:path>
                <a:path w="958850" h="165735">
                  <a:moveTo>
                    <a:pt x="684263" y="119888"/>
                  </a:moveTo>
                  <a:lnTo>
                    <a:pt x="667727" y="119888"/>
                  </a:lnTo>
                  <a:lnTo>
                    <a:pt x="667727" y="130263"/>
                  </a:lnTo>
                  <a:lnTo>
                    <a:pt x="684263" y="130263"/>
                  </a:lnTo>
                  <a:lnTo>
                    <a:pt x="684263" y="119888"/>
                  </a:lnTo>
                  <a:close/>
                </a:path>
                <a:path w="958850" h="165735">
                  <a:moveTo>
                    <a:pt x="684263" y="36753"/>
                  </a:moveTo>
                  <a:lnTo>
                    <a:pt x="667727" y="36753"/>
                  </a:lnTo>
                  <a:lnTo>
                    <a:pt x="667727" y="106578"/>
                  </a:lnTo>
                  <a:lnTo>
                    <a:pt x="663917" y="109753"/>
                  </a:lnTo>
                  <a:lnTo>
                    <a:pt x="659739" y="112433"/>
                  </a:lnTo>
                  <a:lnTo>
                    <a:pt x="650595" y="116789"/>
                  </a:lnTo>
                  <a:lnTo>
                    <a:pt x="646090" y="117932"/>
                  </a:lnTo>
                  <a:lnTo>
                    <a:pt x="684263" y="117932"/>
                  </a:lnTo>
                  <a:lnTo>
                    <a:pt x="684263" y="36753"/>
                  </a:lnTo>
                  <a:close/>
                </a:path>
                <a:path w="958850" h="165735">
                  <a:moveTo>
                    <a:pt x="724890" y="36753"/>
                  </a:moveTo>
                  <a:lnTo>
                    <a:pt x="708367" y="36753"/>
                  </a:lnTo>
                  <a:lnTo>
                    <a:pt x="708367" y="130263"/>
                  </a:lnTo>
                  <a:lnTo>
                    <a:pt x="724890" y="130263"/>
                  </a:lnTo>
                  <a:lnTo>
                    <a:pt x="724890" y="60452"/>
                  </a:lnTo>
                  <a:lnTo>
                    <a:pt x="729056" y="57099"/>
                  </a:lnTo>
                  <a:lnTo>
                    <a:pt x="733323" y="54381"/>
                  </a:lnTo>
                  <a:lnTo>
                    <a:pt x="742048" y="50190"/>
                  </a:lnTo>
                  <a:lnTo>
                    <a:pt x="746277" y="49149"/>
                  </a:lnTo>
                  <a:lnTo>
                    <a:pt x="781302" y="49149"/>
                  </a:lnTo>
                  <a:lnTo>
                    <a:pt x="780943" y="48296"/>
                  </a:lnTo>
                  <a:lnTo>
                    <a:pt x="780126" y="47142"/>
                  </a:lnTo>
                  <a:lnTo>
                    <a:pt x="724890" y="47142"/>
                  </a:lnTo>
                  <a:lnTo>
                    <a:pt x="724890" y="36753"/>
                  </a:lnTo>
                  <a:close/>
                </a:path>
                <a:path w="958850" h="165735">
                  <a:moveTo>
                    <a:pt x="781302" y="49149"/>
                  </a:moveTo>
                  <a:lnTo>
                    <a:pt x="754545" y="49149"/>
                  </a:lnTo>
                  <a:lnTo>
                    <a:pt x="757821" y="49720"/>
                  </a:lnTo>
                  <a:lnTo>
                    <a:pt x="762634" y="52006"/>
                  </a:lnTo>
                  <a:lnTo>
                    <a:pt x="769023" y="72720"/>
                  </a:lnTo>
                  <a:lnTo>
                    <a:pt x="769023" y="130263"/>
                  </a:lnTo>
                  <a:lnTo>
                    <a:pt x="785545" y="130263"/>
                  </a:lnTo>
                  <a:lnTo>
                    <a:pt x="785492" y="68719"/>
                  </a:lnTo>
                  <a:lnTo>
                    <a:pt x="785034" y="61460"/>
                  </a:lnTo>
                  <a:lnTo>
                    <a:pt x="783502" y="54381"/>
                  </a:lnTo>
                  <a:lnTo>
                    <a:pt x="781302" y="49149"/>
                  </a:lnTo>
                  <a:close/>
                </a:path>
                <a:path w="958850" h="165735">
                  <a:moveTo>
                    <a:pt x="764362" y="34163"/>
                  </a:moveTo>
                  <a:lnTo>
                    <a:pt x="749363" y="34163"/>
                  </a:lnTo>
                  <a:lnTo>
                    <a:pt x="744296" y="35280"/>
                  </a:lnTo>
                  <a:lnTo>
                    <a:pt x="734682" y="39738"/>
                  </a:lnTo>
                  <a:lnTo>
                    <a:pt x="729818" y="42951"/>
                  </a:lnTo>
                  <a:lnTo>
                    <a:pt x="724890" y="47142"/>
                  </a:lnTo>
                  <a:lnTo>
                    <a:pt x="780126" y="47142"/>
                  </a:lnTo>
                  <a:lnTo>
                    <a:pt x="777366" y="43243"/>
                  </a:lnTo>
                  <a:lnTo>
                    <a:pt x="771918" y="37185"/>
                  </a:lnTo>
                  <a:lnTo>
                    <a:pt x="764362" y="34163"/>
                  </a:lnTo>
                  <a:close/>
                </a:path>
                <a:path w="958850" h="165735">
                  <a:moveTo>
                    <a:pt x="812469" y="145249"/>
                  </a:moveTo>
                  <a:lnTo>
                    <a:pt x="811593" y="145249"/>
                  </a:lnTo>
                  <a:lnTo>
                    <a:pt x="811593" y="161658"/>
                  </a:lnTo>
                  <a:lnTo>
                    <a:pt x="815954" y="162896"/>
                  </a:lnTo>
                  <a:lnTo>
                    <a:pt x="820597" y="163868"/>
                  </a:lnTo>
                  <a:lnTo>
                    <a:pt x="830618" y="165315"/>
                  </a:lnTo>
                  <a:lnTo>
                    <a:pt x="835532" y="165684"/>
                  </a:lnTo>
                  <a:lnTo>
                    <a:pt x="840333" y="165684"/>
                  </a:lnTo>
                  <a:lnTo>
                    <a:pt x="875844" y="151612"/>
                  </a:lnTo>
                  <a:lnTo>
                    <a:pt x="838606" y="151612"/>
                  </a:lnTo>
                  <a:lnTo>
                    <a:pt x="835786" y="151396"/>
                  </a:lnTo>
                  <a:lnTo>
                    <a:pt x="813587" y="145694"/>
                  </a:lnTo>
                  <a:lnTo>
                    <a:pt x="812469" y="145249"/>
                  </a:lnTo>
                  <a:close/>
                </a:path>
                <a:path w="958850" h="165735">
                  <a:moveTo>
                    <a:pt x="884542" y="117881"/>
                  </a:moveTo>
                  <a:lnTo>
                    <a:pt x="868019" y="117881"/>
                  </a:lnTo>
                  <a:lnTo>
                    <a:pt x="867931" y="130730"/>
                  </a:lnTo>
                  <a:lnTo>
                    <a:pt x="867638" y="133362"/>
                  </a:lnTo>
                  <a:lnTo>
                    <a:pt x="857986" y="148513"/>
                  </a:lnTo>
                  <a:lnTo>
                    <a:pt x="857850" y="148513"/>
                  </a:lnTo>
                  <a:lnTo>
                    <a:pt x="851077" y="150977"/>
                  </a:lnTo>
                  <a:lnTo>
                    <a:pt x="846747" y="151612"/>
                  </a:lnTo>
                  <a:lnTo>
                    <a:pt x="875844" y="151612"/>
                  </a:lnTo>
                  <a:lnTo>
                    <a:pt x="884423" y="121564"/>
                  </a:lnTo>
                  <a:lnTo>
                    <a:pt x="884542" y="117881"/>
                  </a:lnTo>
                  <a:close/>
                </a:path>
                <a:path w="958850" h="165735">
                  <a:moveTo>
                    <a:pt x="848677" y="34163"/>
                  </a:moveTo>
                  <a:lnTo>
                    <a:pt x="838199" y="34163"/>
                  </a:lnTo>
                  <a:lnTo>
                    <a:pt x="832980" y="35242"/>
                  </a:lnTo>
                  <a:lnTo>
                    <a:pt x="822896" y="39598"/>
                  </a:lnTo>
                  <a:lnTo>
                    <a:pt x="818527" y="42697"/>
                  </a:lnTo>
                  <a:lnTo>
                    <a:pt x="814844" y="46723"/>
                  </a:lnTo>
                  <a:lnTo>
                    <a:pt x="810971" y="50901"/>
                  </a:lnTo>
                  <a:lnTo>
                    <a:pt x="807897" y="55994"/>
                  </a:lnTo>
                  <a:lnTo>
                    <a:pt x="803403" y="67792"/>
                  </a:lnTo>
                  <a:lnTo>
                    <a:pt x="803325" y="67995"/>
                  </a:lnTo>
                  <a:lnTo>
                    <a:pt x="802234" y="74569"/>
                  </a:lnTo>
                  <a:lnTo>
                    <a:pt x="802182" y="82626"/>
                  </a:lnTo>
                  <a:lnTo>
                    <a:pt x="802777" y="92671"/>
                  </a:lnTo>
                  <a:lnTo>
                    <a:pt x="802804" y="93113"/>
                  </a:lnTo>
                  <a:lnTo>
                    <a:pt x="804667" y="102303"/>
                  </a:lnTo>
                  <a:lnTo>
                    <a:pt x="807716" y="110058"/>
                  </a:lnTo>
                  <a:lnTo>
                    <a:pt x="807770" y="110195"/>
                  </a:lnTo>
                  <a:lnTo>
                    <a:pt x="838834" y="128676"/>
                  </a:lnTo>
                  <a:lnTo>
                    <a:pt x="845286" y="128676"/>
                  </a:lnTo>
                  <a:lnTo>
                    <a:pt x="850645" y="127800"/>
                  </a:lnTo>
                  <a:lnTo>
                    <a:pt x="859205" y="124282"/>
                  </a:lnTo>
                  <a:lnTo>
                    <a:pt x="863561" y="121564"/>
                  </a:lnTo>
                  <a:lnTo>
                    <a:pt x="868019" y="117881"/>
                  </a:lnTo>
                  <a:lnTo>
                    <a:pt x="884542" y="117881"/>
                  </a:lnTo>
                  <a:lnTo>
                    <a:pt x="884542" y="114109"/>
                  </a:lnTo>
                  <a:lnTo>
                    <a:pt x="834326" y="114109"/>
                  </a:lnTo>
                  <a:lnTo>
                    <a:pt x="828395" y="111404"/>
                  </a:lnTo>
                  <a:lnTo>
                    <a:pt x="821067" y="100571"/>
                  </a:lnTo>
                  <a:lnTo>
                    <a:pt x="819341" y="93113"/>
                  </a:lnTo>
                  <a:lnTo>
                    <a:pt x="819238" y="82296"/>
                  </a:lnTo>
                  <a:lnTo>
                    <a:pt x="819670" y="74879"/>
                  </a:lnTo>
                  <a:lnTo>
                    <a:pt x="819688" y="74569"/>
                  </a:lnTo>
                  <a:lnTo>
                    <a:pt x="837844" y="48310"/>
                  </a:lnTo>
                  <a:lnTo>
                    <a:pt x="884542" y="48310"/>
                  </a:lnTo>
                  <a:lnTo>
                    <a:pt x="884542" y="40779"/>
                  </a:lnTo>
                  <a:lnTo>
                    <a:pt x="868019" y="40779"/>
                  </a:lnTo>
                  <a:lnTo>
                    <a:pt x="864273" y="38658"/>
                  </a:lnTo>
                  <a:lnTo>
                    <a:pt x="860539" y="37020"/>
                  </a:lnTo>
                  <a:lnTo>
                    <a:pt x="853097" y="34734"/>
                  </a:lnTo>
                  <a:lnTo>
                    <a:pt x="848677" y="34163"/>
                  </a:lnTo>
                  <a:close/>
                </a:path>
                <a:path w="958850" h="165735">
                  <a:moveTo>
                    <a:pt x="884542" y="48310"/>
                  </a:moveTo>
                  <a:lnTo>
                    <a:pt x="849680" y="48310"/>
                  </a:lnTo>
                  <a:lnTo>
                    <a:pt x="853147" y="48717"/>
                  </a:lnTo>
                  <a:lnTo>
                    <a:pt x="860120" y="50330"/>
                  </a:lnTo>
                  <a:lnTo>
                    <a:pt x="863917" y="51689"/>
                  </a:lnTo>
                  <a:lnTo>
                    <a:pt x="868019" y="53581"/>
                  </a:lnTo>
                  <a:lnTo>
                    <a:pt x="868019" y="104902"/>
                  </a:lnTo>
                  <a:lnTo>
                    <a:pt x="864387" y="107797"/>
                  </a:lnTo>
                  <a:lnTo>
                    <a:pt x="860297" y="110058"/>
                  </a:lnTo>
                  <a:lnTo>
                    <a:pt x="851217" y="113296"/>
                  </a:lnTo>
                  <a:lnTo>
                    <a:pt x="846810" y="114109"/>
                  </a:lnTo>
                  <a:lnTo>
                    <a:pt x="884542" y="114109"/>
                  </a:lnTo>
                  <a:lnTo>
                    <a:pt x="884542" y="48310"/>
                  </a:lnTo>
                  <a:close/>
                </a:path>
                <a:path w="958850" h="165735">
                  <a:moveTo>
                    <a:pt x="884542" y="36753"/>
                  </a:moveTo>
                  <a:lnTo>
                    <a:pt x="868984" y="36753"/>
                  </a:lnTo>
                  <a:lnTo>
                    <a:pt x="868019" y="40779"/>
                  </a:lnTo>
                  <a:lnTo>
                    <a:pt x="884542" y="40779"/>
                  </a:lnTo>
                  <a:lnTo>
                    <a:pt x="884542" y="36753"/>
                  </a:lnTo>
                  <a:close/>
                </a:path>
                <a:path w="958850" h="165735">
                  <a:moveTo>
                    <a:pt x="958291" y="0"/>
                  </a:moveTo>
                  <a:lnTo>
                    <a:pt x="939126" y="0"/>
                  </a:lnTo>
                  <a:lnTo>
                    <a:pt x="942911" y="48475"/>
                  </a:lnTo>
                  <a:lnTo>
                    <a:pt x="954506" y="48475"/>
                  </a:lnTo>
                  <a:lnTo>
                    <a:pt x="958291" y="0"/>
                  </a:lnTo>
                  <a:close/>
                </a:path>
                <a:path w="958850" h="165735">
                  <a:moveTo>
                    <a:pt x="925245" y="0"/>
                  </a:moveTo>
                  <a:lnTo>
                    <a:pt x="906081" y="0"/>
                  </a:lnTo>
                  <a:lnTo>
                    <a:pt x="909853" y="48475"/>
                  </a:lnTo>
                  <a:lnTo>
                    <a:pt x="921461" y="48475"/>
                  </a:lnTo>
                  <a:lnTo>
                    <a:pt x="925245" y="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999979" y="4448771"/>
              <a:ext cx="240271" cy="961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295186" y="4412015"/>
              <a:ext cx="876160" cy="16568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248888" y="4416793"/>
              <a:ext cx="119113" cy="12548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39512" y="4412018"/>
              <a:ext cx="252349" cy="132854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209004" y="4690455"/>
              <a:ext cx="603250" cy="161925"/>
            </a:xfrm>
            <a:custGeom>
              <a:avLst/>
              <a:gdLst/>
              <a:ahLst/>
              <a:cxnLst/>
              <a:rect l="l" t="t" r="r" b="b"/>
              <a:pathLst>
                <a:path w="603250" h="161925">
                  <a:moveTo>
                    <a:pt x="66802" y="0"/>
                  </a:moveTo>
                  <a:lnTo>
                    <a:pt x="62407" y="0"/>
                  </a:lnTo>
                  <a:lnTo>
                    <a:pt x="54901" y="304"/>
                  </a:lnTo>
                  <a:lnTo>
                    <a:pt x="55376" y="304"/>
                  </a:lnTo>
                  <a:lnTo>
                    <a:pt x="49066" y="1106"/>
                  </a:lnTo>
                  <a:lnTo>
                    <a:pt x="11633" y="22707"/>
                  </a:lnTo>
                  <a:lnTo>
                    <a:pt x="18" y="63957"/>
                  </a:lnTo>
                  <a:lnTo>
                    <a:pt x="0" y="64452"/>
                  </a:lnTo>
                  <a:lnTo>
                    <a:pt x="11544" y="107569"/>
                  </a:lnTo>
                  <a:lnTo>
                    <a:pt x="48934" y="128335"/>
                  </a:lnTo>
                  <a:lnTo>
                    <a:pt x="62230" y="129336"/>
                  </a:lnTo>
                  <a:lnTo>
                    <a:pt x="67157" y="129336"/>
                  </a:lnTo>
                  <a:lnTo>
                    <a:pt x="70598" y="129086"/>
                  </a:lnTo>
                  <a:lnTo>
                    <a:pt x="71042" y="129086"/>
                  </a:lnTo>
                  <a:lnTo>
                    <a:pt x="78257" y="127800"/>
                  </a:lnTo>
                  <a:lnTo>
                    <a:pt x="82130" y="126885"/>
                  </a:lnTo>
                  <a:lnTo>
                    <a:pt x="86398" y="125653"/>
                  </a:lnTo>
                  <a:lnTo>
                    <a:pt x="89623" y="124815"/>
                  </a:lnTo>
                  <a:lnTo>
                    <a:pt x="93103" y="123672"/>
                  </a:lnTo>
                  <a:lnTo>
                    <a:pt x="100545" y="120764"/>
                  </a:lnTo>
                  <a:lnTo>
                    <a:pt x="103517" y="119570"/>
                  </a:lnTo>
                  <a:lnTo>
                    <a:pt x="105740" y="118618"/>
                  </a:lnTo>
                  <a:lnTo>
                    <a:pt x="105740" y="115023"/>
                  </a:lnTo>
                  <a:lnTo>
                    <a:pt x="54902" y="115023"/>
                  </a:lnTo>
                  <a:lnTo>
                    <a:pt x="48945" y="113893"/>
                  </a:lnTo>
                  <a:lnTo>
                    <a:pt x="38341" y="109372"/>
                  </a:lnTo>
                  <a:lnTo>
                    <a:pt x="33807" y="106095"/>
                  </a:lnTo>
                  <a:lnTo>
                    <a:pt x="30060" y="101790"/>
                  </a:lnTo>
                  <a:lnTo>
                    <a:pt x="26187" y="97447"/>
                  </a:lnTo>
                  <a:lnTo>
                    <a:pt x="23228" y="92138"/>
                  </a:lnTo>
                  <a:lnTo>
                    <a:pt x="19126" y="79641"/>
                  </a:lnTo>
                  <a:lnTo>
                    <a:pt x="18097" y="72326"/>
                  </a:lnTo>
                  <a:lnTo>
                    <a:pt x="18097" y="63957"/>
                  </a:lnTo>
                  <a:lnTo>
                    <a:pt x="36030" y="21942"/>
                  </a:lnTo>
                  <a:lnTo>
                    <a:pt x="60299" y="14312"/>
                  </a:lnTo>
                  <a:lnTo>
                    <a:pt x="105219" y="14312"/>
                  </a:lnTo>
                  <a:lnTo>
                    <a:pt x="105219" y="10706"/>
                  </a:lnTo>
                  <a:lnTo>
                    <a:pt x="71018" y="304"/>
                  </a:lnTo>
                  <a:lnTo>
                    <a:pt x="66802" y="0"/>
                  </a:lnTo>
                  <a:close/>
                </a:path>
                <a:path w="603250" h="161925">
                  <a:moveTo>
                    <a:pt x="105740" y="64211"/>
                  </a:moveTo>
                  <a:lnTo>
                    <a:pt x="58280" y="64211"/>
                  </a:lnTo>
                  <a:lnTo>
                    <a:pt x="58280" y="78778"/>
                  </a:lnTo>
                  <a:lnTo>
                    <a:pt x="88506" y="78778"/>
                  </a:lnTo>
                  <a:lnTo>
                    <a:pt x="88506" y="110998"/>
                  </a:lnTo>
                  <a:lnTo>
                    <a:pt x="85166" y="112344"/>
                  </a:lnTo>
                  <a:lnTo>
                    <a:pt x="81064" y="113347"/>
                  </a:lnTo>
                  <a:lnTo>
                    <a:pt x="71348" y="114681"/>
                  </a:lnTo>
                  <a:lnTo>
                    <a:pt x="66446" y="115023"/>
                  </a:lnTo>
                  <a:lnTo>
                    <a:pt x="105740" y="115023"/>
                  </a:lnTo>
                  <a:lnTo>
                    <a:pt x="105740" y="64211"/>
                  </a:lnTo>
                  <a:close/>
                </a:path>
                <a:path w="603250" h="161925">
                  <a:moveTo>
                    <a:pt x="105219" y="14312"/>
                  </a:moveTo>
                  <a:lnTo>
                    <a:pt x="65570" y="14312"/>
                  </a:lnTo>
                  <a:lnTo>
                    <a:pt x="70497" y="14871"/>
                  </a:lnTo>
                  <a:lnTo>
                    <a:pt x="79629" y="17106"/>
                  </a:lnTo>
                  <a:lnTo>
                    <a:pt x="83680" y="18491"/>
                  </a:lnTo>
                  <a:lnTo>
                    <a:pt x="87198" y="20167"/>
                  </a:lnTo>
                  <a:lnTo>
                    <a:pt x="91414" y="22072"/>
                  </a:lnTo>
                  <a:lnTo>
                    <a:pt x="94678" y="23837"/>
                  </a:lnTo>
                  <a:lnTo>
                    <a:pt x="99314" y="27139"/>
                  </a:lnTo>
                  <a:lnTo>
                    <a:pt x="101549" y="28879"/>
                  </a:lnTo>
                  <a:lnTo>
                    <a:pt x="103720" y="30721"/>
                  </a:lnTo>
                  <a:lnTo>
                    <a:pt x="105219" y="30721"/>
                  </a:lnTo>
                  <a:lnTo>
                    <a:pt x="105219" y="14312"/>
                  </a:lnTo>
                  <a:close/>
                </a:path>
                <a:path w="603250" h="161925">
                  <a:moveTo>
                    <a:pt x="141541" y="33604"/>
                  </a:moveTo>
                  <a:lnTo>
                    <a:pt x="125018" y="33604"/>
                  </a:lnTo>
                  <a:lnTo>
                    <a:pt x="125018" y="126911"/>
                  </a:lnTo>
                  <a:lnTo>
                    <a:pt x="141541" y="126911"/>
                  </a:lnTo>
                  <a:lnTo>
                    <a:pt x="141541" y="60528"/>
                  </a:lnTo>
                  <a:lnTo>
                    <a:pt x="145478" y="56896"/>
                  </a:lnTo>
                  <a:lnTo>
                    <a:pt x="149631" y="54165"/>
                  </a:lnTo>
                  <a:lnTo>
                    <a:pt x="158419" y="50482"/>
                  </a:lnTo>
                  <a:lnTo>
                    <a:pt x="161880" y="49758"/>
                  </a:lnTo>
                  <a:lnTo>
                    <a:pt x="177063" y="49758"/>
                  </a:lnTo>
                  <a:lnTo>
                    <a:pt x="177063" y="47294"/>
                  </a:lnTo>
                  <a:lnTo>
                    <a:pt x="141541" y="47294"/>
                  </a:lnTo>
                  <a:lnTo>
                    <a:pt x="141541" y="33604"/>
                  </a:lnTo>
                  <a:close/>
                </a:path>
                <a:path w="603250" h="161925">
                  <a:moveTo>
                    <a:pt x="177063" y="49758"/>
                  </a:moveTo>
                  <a:lnTo>
                    <a:pt x="173647" y="49758"/>
                  </a:lnTo>
                  <a:lnTo>
                    <a:pt x="174955" y="49974"/>
                  </a:lnTo>
                  <a:lnTo>
                    <a:pt x="176174" y="50304"/>
                  </a:lnTo>
                  <a:lnTo>
                    <a:pt x="177063" y="50304"/>
                  </a:lnTo>
                  <a:lnTo>
                    <a:pt x="177063" y="49758"/>
                  </a:lnTo>
                  <a:close/>
                </a:path>
                <a:path w="603250" h="161925">
                  <a:moveTo>
                    <a:pt x="175056" y="33604"/>
                  </a:moveTo>
                  <a:lnTo>
                    <a:pt x="165306" y="33604"/>
                  </a:lnTo>
                  <a:lnTo>
                    <a:pt x="161810" y="34442"/>
                  </a:lnTo>
                  <a:lnTo>
                    <a:pt x="152844" y="38633"/>
                  </a:lnTo>
                  <a:lnTo>
                    <a:pt x="147586" y="42214"/>
                  </a:lnTo>
                  <a:lnTo>
                    <a:pt x="141541" y="47294"/>
                  </a:lnTo>
                  <a:lnTo>
                    <a:pt x="177063" y="47294"/>
                  </a:lnTo>
                  <a:lnTo>
                    <a:pt x="177063" y="33896"/>
                  </a:lnTo>
                  <a:lnTo>
                    <a:pt x="175056" y="33604"/>
                  </a:lnTo>
                  <a:close/>
                </a:path>
                <a:path w="603250" h="161925">
                  <a:moveTo>
                    <a:pt x="204089" y="33401"/>
                  </a:moveTo>
                  <a:lnTo>
                    <a:pt x="187566" y="33401"/>
                  </a:lnTo>
                  <a:lnTo>
                    <a:pt x="187566" y="100393"/>
                  </a:lnTo>
                  <a:lnTo>
                    <a:pt x="188249" y="105117"/>
                  </a:lnTo>
                  <a:lnTo>
                    <a:pt x="188341" y="105752"/>
                  </a:lnTo>
                  <a:lnTo>
                    <a:pt x="214134" y="129501"/>
                  </a:lnTo>
                  <a:lnTo>
                    <a:pt x="224040" y="129501"/>
                  </a:lnTo>
                  <a:lnTo>
                    <a:pt x="229146" y="128397"/>
                  </a:lnTo>
                  <a:lnTo>
                    <a:pt x="238172" y="124040"/>
                  </a:lnTo>
                  <a:lnTo>
                    <a:pt x="243116" y="120764"/>
                  </a:lnTo>
                  <a:lnTo>
                    <a:pt x="248221" y="116522"/>
                  </a:lnTo>
                  <a:lnTo>
                    <a:pt x="264744" y="116522"/>
                  </a:lnTo>
                  <a:lnTo>
                    <a:pt x="264744" y="114579"/>
                  </a:lnTo>
                  <a:lnTo>
                    <a:pt x="218767" y="114579"/>
                  </a:lnTo>
                  <a:lnTo>
                    <a:pt x="215061" y="113957"/>
                  </a:lnTo>
                  <a:lnTo>
                    <a:pt x="204089" y="91605"/>
                  </a:lnTo>
                  <a:lnTo>
                    <a:pt x="204089" y="33401"/>
                  </a:lnTo>
                  <a:close/>
                </a:path>
                <a:path w="603250" h="161925">
                  <a:moveTo>
                    <a:pt x="264744" y="116522"/>
                  </a:moveTo>
                  <a:lnTo>
                    <a:pt x="248221" y="116522"/>
                  </a:lnTo>
                  <a:lnTo>
                    <a:pt x="248221" y="126911"/>
                  </a:lnTo>
                  <a:lnTo>
                    <a:pt x="264744" y="126911"/>
                  </a:lnTo>
                  <a:lnTo>
                    <a:pt x="264744" y="116522"/>
                  </a:lnTo>
                  <a:close/>
                </a:path>
                <a:path w="603250" h="161925">
                  <a:moveTo>
                    <a:pt x="264744" y="33401"/>
                  </a:moveTo>
                  <a:lnTo>
                    <a:pt x="248221" y="33401"/>
                  </a:lnTo>
                  <a:lnTo>
                    <a:pt x="248221" y="103212"/>
                  </a:lnTo>
                  <a:lnTo>
                    <a:pt x="244411" y="106400"/>
                  </a:lnTo>
                  <a:lnTo>
                    <a:pt x="240220" y="109080"/>
                  </a:lnTo>
                  <a:lnTo>
                    <a:pt x="231076" y="113436"/>
                  </a:lnTo>
                  <a:lnTo>
                    <a:pt x="226517" y="114579"/>
                  </a:lnTo>
                  <a:lnTo>
                    <a:pt x="264744" y="114579"/>
                  </a:lnTo>
                  <a:lnTo>
                    <a:pt x="264744" y="33401"/>
                  </a:lnTo>
                  <a:close/>
                </a:path>
                <a:path w="603250" h="161925">
                  <a:moveTo>
                    <a:pt x="303847" y="33401"/>
                  </a:moveTo>
                  <a:lnTo>
                    <a:pt x="287324" y="33401"/>
                  </a:lnTo>
                  <a:lnTo>
                    <a:pt x="287324" y="161404"/>
                  </a:lnTo>
                  <a:lnTo>
                    <a:pt x="303847" y="161404"/>
                  </a:lnTo>
                  <a:lnTo>
                    <a:pt x="303847" y="122224"/>
                  </a:lnTo>
                  <a:lnTo>
                    <a:pt x="349638" y="122224"/>
                  </a:lnTo>
                  <a:lnTo>
                    <a:pt x="351696" y="120956"/>
                  </a:lnTo>
                  <a:lnTo>
                    <a:pt x="357949" y="114896"/>
                  </a:lnTo>
                  <a:lnTo>
                    <a:pt x="358148" y="114604"/>
                  </a:lnTo>
                  <a:lnTo>
                    <a:pt x="321576" y="114604"/>
                  </a:lnTo>
                  <a:lnTo>
                    <a:pt x="318046" y="114236"/>
                  </a:lnTo>
                  <a:lnTo>
                    <a:pt x="311899" y="112788"/>
                  </a:lnTo>
                  <a:lnTo>
                    <a:pt x="308190" y="111417"/>
                  </a:lnTo>
                  <a:lnTo>
                    <a:pt x="303847" y="109410"/>
                  </a:lnTo>
                  <a:lnTo>
                    <a:pt x="303847" y="56426"/>
                  </a:lnTo>
                  <a:lnTo>
                    <a:pt x="307784" y="53289"/>
                  </a:lnTo>
                  <a:lnTo>
                    <a:pt x="311924" y="50736"/>
                  </a:lnTo>
                  <a:lnTo>
                    <a:pt x="320662" y="46774"/>
                  </a:lnTo>
                  <a:lnTo>
                    <a:pt x="325183" y="45783"/>
                  </a:lnTo>
                  <a:lnTo>
                    <a:pt x="361588" y="45783"/>
                  </a:lnTo>
                  <a:lnTo>
                    <a:pt x="360235" y="43522"/>
                  </a:lnTo>
                  <a:lnTo>
                    <a:pt x="359927" y="43192"/>
                  </a:lnTo>
                  <a:lnTo>
                    <a:pt x="303847" y="43192"/>
                  </a:lnTo>
                  <a:lnTo>
                    <a:pt x="303847" y="33401"/>
                  </a:lnTo>
                  <a:close/>
                </a:path>
                <a:path w="603250" h="161925">
                  <a:moveTo>
                    <a:pt x="349638" y="122224"/>
                  </a:moveTo>
                  <a:lnTo>
                    <a:pt x="303847" y="122224"/>
                  </a:lnTo>
                  <a:lnTo>
                    <a:pt x="307784" y="124447"/>
                  </a:lnTo>
                  <a:lnTo>
                    <a:pt x="311619" y="126098"/>
                  </a:lnTo>
                  <a:lnTo>
                    <a:pt x="319112" y="128219"/>
                  </a:lnTo>
                  <a:lnTo>
                    <a:pt x="323430" y="128752"/>
                  </a:lnTo>
                  <a:lnTo>
                    <a:pt x="328295" y="128752"/>
                  </a:lnTo>
                  <a:lnTo>
                    <a:pt x="336870" y="127886"/>
                  </a:lnTo>
                  <a:lnTo>
                    <a:pt x="344670" y="125287"/>
                  </a:lnTo>
                  <a:lnTo>
                    <a:pt x="349638" y="122224"/>
                  </a:lnTo>
                  <a:close/>
                </a:path>
                <a:path w="603250" h="161925">
                  <a:moveTo>
                    <a:pt x="361588" y="45783"/>
                  </a:moveTo>
                  <a:lnTo>
                    <a:pt x="337896" y="45783"/>
                  </a:lnTo>
                  <a:lnTo>
                    <a:pt x="343700" y="48729"/>
                  </a:lnTo>
                  <a:lnTo>
                    <a:pt x="350850" y="60502"/>
                  </a:lnTo>
                  <a:lnTo>
                    <a:pt x="352640" y="68783"/>
                  </a:lnTo>
                  <a:lnTo>
                    <a:pt x="352640" y="79438"/>
                  </a:lnTo>
                  <a:lnTo>
                    <a:pt x="334124" y="114604"/>
                  </a:lnTo>
                  <a:lnTo>
                    <a:pt x="358148" y="114604"/>
                  </a:lnTo>
                  <a:lnTo>
                    <a:pt x="363083" y="107377"/>
                  </a:lnTo>
                  <a:lnTo>
                    <a:pt x="366750" y="98667"/>
                  </a:lnTo>
                  <a:lnTo>
                    <a:pt x="368950" y="88770"/>
                  </a:lnTo>
                  <a:lnTo>
                    <a:pt x="369568" y="79438"/>
                  </a:lnTo>
                  <a:lnTo>
                    <a:pt x="369684" y="77685"/>
                  </a:lnTo>
                  <a:lnTo>
                    <a:pt x="369167" y="68783"/>
                  </a:lnTo>
                  <a:lnTo>
                    <a:pt x="369093" y="67513"/>
                  </a:lnTo>
                  <a:lnTo>
                    <a:pt x="367322" y="58427"/>
                  </a:lnTo>
                  <a:lnTo>
                    <a:pt x="364482" y="50736"/>
                  </a:lnTo>
                  <a:lnTo>
                    <a:pt x="364369" y="50430"/>
                  </a:lnTo>
                  <a:lnTo>
                    <a:pt x="361588" y="45783"/>
                  </a:lnTo>
                  <a:close/>
                </a:path>
                <a:path w="603250" h="161925">
                  <a:moveTo>
                    <a:pt x="333908" y="30797"/>
                  </a:moveTo>
                  <a:lnTo>
                    <a:pt x="327990" y="30797"/>
                  </a:lnTo>
                  <a:lnTo>
                    <a:pt x="322529" y="31991"/>
                  </a:lnTo>
                  <a:lnTo>
                    <a:pt x="312508" y="36728"/>
                  </a:lnTo>
                  <a:lnTo>
                    <a:pt x="307949" y="39674"/>
                  </a:lnTo>
                  <a:lnTo>
                    <a:pt x="303847" y="43192"/>
                  </a:lnTo>
                  <a:lnTo>
                    <a:pt x="359927" y="43192"/>
                  </a:lnTo>
                  <a:lnTo>
                    <a:pt x="355046" y="37955"/>
                  </a:lnTo>
                  <a:lnTo>
                    <a:pt x="348929" y="33978"/>
                  </a:lnTo>
                  <a:lnTo>
                    <a:pt x="341883" y="31592"/>
                  </a:lnTo>
                  <a:lnTo>
                    <a:pt x="333908" y="30797"/>
                  </a:lnTo>
                  <a:close/>
                </a:path>
                <a:path w="603250" h="161925">
                  <a:moveTo>
                    <a:pt x="402145" y="33401"/>
                  </a:moveTo>
                  <a:lnTo>
                    <a:pt x="385622" y="33401"/>
                  </a:lnTo>
                  <a:lnTo>
                    <a:pt x="385622" y="161404"/>
                  </a:lnTo>
                  <a:lnTo>
                    <a:pt x="402145" y="161404"/>
                  </a:lnTo>
                  <a:lnTo>
                    <a:pt x="402145" y="122224"/>
                  </a:lnTo>
                  <a:lnTo>
                    <a:pt x="447936" y="122224"/>
                  </a:lnTo>
                  <a:lnTo>
                    <a:pt x="449994" y="120956"/>
                  </a:lnTo>
                  <a:lnTo>
                    <a:pt x="456247" y="114896"/>
                  </a:lnTo>
                  <a:lnTo>
                    <a:pt x="456446" y="114604"/>
                  </a:lnTo>
                  <a:lnTo>
                    <a:pt x="419874" y="114604"/>
                  </a:lnTo>
                  <a:lnTo>
                    <a:pt x="416344" y="114236"/>
                  </a:lnTo>
                  <a:lnTo>
                    <a:pt x="410197" y="112788"/>
                  </a:lnTo>
                  <a:lnTo>
                    <a:pt x="406488" y="111417"/>
                  </a:lnTo>
                  <a:lnTo>
                    <a:pt x="402145" y="109410"/>
                  </a:lnTo>
                  <a:lnTo>
                    <a:pt x="402145" y="56426"/>
                  </a:lnTo>
                  <a:lnTo>
                    <a:pt x="406082" y="53289"/>
                  </a:lnTo>
                  <a:lnTo>
                    <a:pt x="410222" y="50736"/>
                  </a:lnTo>
                  <a:lnTo>
                    <a:pt x="418960" y="46774"/>
                  </a:lnTo>
                  <a:lnTo>
                    <a:pt x="423481" y="45783"/>
                  </a:lnTo>
                  <a:lnTo>
                    <a:pt x="459886" y="45783"/>
                  </a:lnTo>
                  <a:lnTo>
                    <a:pt x="458533" y="43522"/>
                  </a:lnTo>
                  <a:lnTo>
                    <a:pt x="458225" y="43192"/>
                  </a:lnTo>
                  <a:lnTo>
                    <a:pt x="402145" y="43192"/>
                  </a:lnTo>
                  <a:lnTo>
                    <a:pt x="402145" y="33401"/>
                  </a:lnTo>
                  <a:close/>
                </a:path>
                <a:path w="603250" h="161925">
                  <a:moveTo>
                    <a:pt x="447936" y="122224"/>
                  </a:moveTo>
                  <a:lnTo>
                    <a:pt x="402145" y="122224"/>
                  </a:lnTo>
                  <a:lnTo>
                    <a:pt x="406082" y="124447"/>
                  </a:lnTo>
                  <a:lnTo>
                    <a:pt x="409917" y="126098"/>
                  </a:lnTo>
                  <a:lnTo>
                    <a:pt x="417410" y="128219"/>
                  </a:lnTo>
                  <a:lnTo>
                    <a:pt x="421728" y="128752"/>
                  </a:lnTo>
                  <a:lnTo>
                    <a:pt x="426593" y="128752"/>
                  </a:lnTo>
                  <a:lnTo>
                    <a:pt x="435168" y="127886"/>
                  </a:lnTo>
                  <a:lnTo>
                    <a:pt x="442968" y="125287"/>
                  </a:lnTo>
                  <a:lnTo>
                    <a:pt x="447936" y="122224"/>
                  </a:lnTo>
                  <a:close/>
                </a:path>
                <a:path w="603250" h="161925">
                  <a:moveTo>
                    <a:pt x="459886" y="45783"/>
                  </a:moveTo>
                  <a:lnTo>
                    <a:pt x="436194" y="45783"/>
                  </a:lnTo>
                  <a:lnTo>
                    <a:pt x="441998" y="48729"/>
                  </a:lnTo>
                  <a:lnTo>
                    <a:pt x="449148" y="60502"/>
                  </a:lnTo>
                  <a:lnTo>
                    <a:pt x="450938" y="68783"/>
                  </a:lnTo>
                  <a:lnTo>
                    <a:pt x="450938" y="79438"/>
                  </a:lnTo>
                  <a:lnTo>
                    <a:pt x="432422" y="114604"/>
                  </a:lnTo>
                  <a:lnTo>
                    <a:pt x="456446" y="114604"/>
                  </a:lnTo>
                  <a:lnTo>
                    <a:pt x="461381" y="107377"/>
                  </a:lnTo>
                  <a:lnTo>
                    <a:pt x="465048" y="98667"/>
                  </a:lnTo>
                  <a:lnTo>
                    <a:pt x="467248" y="88770"/>
                  </a:lnTo>
                  <a:lnTo>
                    <a:pt x="467866" y="79438"/>
                  </a:lnTo>
                  <a:lnTo>
                    <a:pt x="467982" y="77685"/>
                  </a:lnTo>
                  <a:lnTo>
                    <a:pt x="467465" y="68783"/>
                  </a:lnTo>
                  <a:lnTo>
                    <a:pt x="467391" y="67513"/>
                  </a:lnTo>
                  <a:lnTo>
                    <a:pt x="465620" y="58427"/>
                  </a:lnTo>
                  <a:lnTo>
                    <a:pt x="462780" y="50736"/>
                  </a:lnTo>
                  <a:lnTo>
                    <a:pt x="462667" y="50430"/>
                  </a:lnTo>
                  <a:lnTo>
                    <a:pt x="459886" y="45783"/>
                  </a:lnTo>
                  <a:close/>
                </a:path>
                <a:path w="603250" h="161925">
                  <a:moveTo>
                    <a:pt x="432206" y="30797"/>
                  </a:moveTo>
                  <a:lnTo>
                    <a:pt x="426288" y="30797"/>
                  </a:lnTo>
                  <a:lnTo>
                    <a:pt x="420827" y="31991"/>
                  </a:lnTo>
                  <a:lnTo>
                    <a:pt x="410806" y="36728"/>
                  </a:lnTo>
                  <a:lnTo>
                    <a:pt x="406247" y="39674"/>
                  </a:lnTo>
                  <a:lnTo>
                    <a:pt x="402145" y="43192"/>
                  </a:lnTo>
                  <a:lnTo>
                    <a:pt x="458225" y="43192"/>
                  </a:lnTo>
                  <a:lnTo>
                    <a:pt x="453344" y="37955"/>
                  </a:lnTo>
                  <a:lnTo>
                    <a:pt x="447227" y="33978"/>
                  </a:lnTo>
                  <a:lnTo>
                    <a:pt x="440181" y="31592"/>
                  </a:lnTo>
                  <a:lnTo>
                    <a:pt x="432206" y="30797"/>
                  </a:lnTo>
                  <a:close/>
                </a:path>
                <a:path w="603250" h="161925">
                  <a:moveTo>
                    <a:pt x="528688" y="30797"/>
                  </a:moveTo>
                  <a:lnTo>
                    <a:pt x="522605" y="30797"/>
                  </a:lnTo>
                  <a:lnTo>
                    <a:pt x="512934" y="31642"/>
                  </a:lnTo>
                  <a:lnTo>
                    <a:pt x="480294" y="60175"/>
                  </a:lnTo>
                  <a:lnTo>
                    <a:pt x="477151" y="80695"/>
                  </a:lnTo>
                  <a:lnTo>
                    <a:pt x="477963" y="91627"/>
                  </a:lnTo>
                  <a:lnTo>
                    <a:pt x="505712" y="125936"/>
                  </a:lnTo>
                  <a:lnTo>
                    <a:pt x="526554" y="129082"/>
                  </a:lnTo>
                  <a:lnTo>
                    <a:pt x="530542" y="129082"/>
                  </a:lnTo>
                  <a:lnTo>
                    <a:pt x="560133" y="121221"/>
                  </a:lnTo>
                  <a:lnTo>
                    <a:pt x="560133" y="115354"/>
                  </a:lnTo>
                  <a:lnTo>
                    <a:pt x="516242" y="115354"/>
                  </a:lnTo>
                  <a:lnTo>
                    <a:pt x="508304" y="112483"/>
                  </a:lnTo>
                  <a:lnTo>
                    <a:pt x="493941" y="81788"/>
                  </a:lnTo>
                  <a:lnTo>
                    <a:pt x="561975" y="81788"/>
                  </a:lnTo>
                  <a:lnTo>
                    <a:pt x="561975" y="69851"/>
                  </a:lnTo>
                  <a:lnTo>
                    <a:pt x="493930" y="69851"/>
                  </a:lnTo>
                  <a:lnTo>
                    <a:pt x="494296" y="65773"/>
                  </a:lnTo>
                  <a:lnTo>
                    <a:pt x="517232" y="43776"/>
                  </a:lnTo>
                  <a:lnTo>
                    <a:pt x="553632" y="43776"/>
                  </a:lnTo>
                  <a:lnTo>
                    <a:pt x="547560" y="37617"/>
                  </a:lnTo>
                  <a:lnTo>
                    <a:pt x="543458" y="34988"/>
                  </a:lnTo>
                  <a:lnTo>
                    <a:pt x="534105" y="31642"/>
                  </a:lnTo>
                  <a:lnTo>
                    <a:pt x="528688" y="30797"/>
                  </a:lnTo>
                  <a:close/>
                </a:path>
                <a:path w="603250" h="161925">
                  <a:moveTo>
                    <a:pt x="560133" y="104051"/>
                  </a:moveTo>
                  <a:lnTo>
                    <a:pt x="559168" y="104051"/>
                  </a:lnTo>
                  <a:lnTo>
                    <a:pt x="557822" y="105117"/>
                  </a:lnTo>
                  <a:lnTo>
                    <a:pt x="556120" y="106248"/>
                  </a:lnTo>
                  <a:lnTo>
                    <a:pt x="530009" y="115354"/>
                  </a:lnTo>
                  <a:lnTo>
                    <a:pt x="560133" y="115354"/>
                  </a:lnTo>
                  <a:lnTo>
                    <a:pt x="560133" y="104051"/>
                  </a:lnTo>
                  <a:close/>
                </a:path>
                <a:path w="603250" h="161925">
                  <a:moveTo>
                    <a:pt x="553632" y="43776"/>
                  </a:moveTo>
                  <a:lnTo>
                    <a:pt x="526084" y="43776"/>
                  </a:lnTo>
                  <a:lnTo>
                    <a:pt x="529849" y="44411"/>
                  </a:lnTo>
                  <a:lnTo>
                    <a:pt x="535951" y="46913"/>
                  </a:lnTo>
                  <a:lnTo>
                    <a:pt x="545899" y="69851"/>
                  </a:lnTo>
                  <a:lnTo>
                    <a:pt x="561975" y="69851"/>
                  </a:lnTo>
                  <a:lnTo>
                    <a:pt x="561934" y="65493"/>
                  </a:lnTo>
                  <a:lnTo>
                    <a:pt x="561154" y="60175"/>
                  </a:lnTo>
                  <a:lnTo>
                    <a:pt x="561047" y="59448"/>
                  </a:lnTo>
                  <a:lnTo>
                    <a:pt x="557288" y="49123"/>
                  </a:lnTo>
                  <a:lnTo>
                    <a:pt x="554596" y="44754"/>
                  </a:lnTo>
                  <a:lnTo>
                    <a:pt x="553632" y="43776"/>
                  </a:lnTo>
                  <a:close/>
                </a:path>
                <a:path w="603250" h="161925">
                  <a:moveTo>
                    <a:pt x="602640" y="103047"/>
                  </a:moveTo>
                  <a:lnTo>
                    <a:pt x="581634" y="103047"/>
                  </a:lnTo>
                  <a:lnTo>
                    <a:pt x="581634" y="126911"/>
                  </a:lnTo>
                  <a:lnTo>
                    <a:pt x="602640" y="126911"/>
                  </a:lnTo>
                  <a:lnTo>
                    <a:pt x="602640" y="103047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3" name="object 43">
            <a:hlinkClick r:id="rId23"/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9579612" y="5923282"/>
            <a:ext cx="1746527" cy="417192"/>
          </a:xfrm>
          <a:prstGeom prst="rect">
            <a:avLst/>
          </a:prstGeom>
        </p:spPr>
      </p:pic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695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Datenspeicherung</a:t>
            </a:r>
            <a:r>
              <a:rPr spc="26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3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60" dirty="0">
                <a:solidFill>
                  <a:srgbClr val="3E3BCF"/>
                </a:solidFill>
                <a:latin typeface="Book Antiqua"/>
                <a:cs typeface="Book Antiqua"/>
              </a:rPr>
              <a:t>-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verwaltung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440964"/>
            <a:ext cx="3742690" cy="111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600"/>
              </a:lnSpc>
              <a:spcBef>
                <a:spcPts val="100"/>
              </a:spcBef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Diskussion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01800" y="1984502"/>
            <a:ext cx="4027170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Präsentationen</a:t>
            </a:r>
            <a:endParaRPr sz="1650" dirty="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Präsentation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Ergebnisse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Gruppenfeedback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01800" y="3356102"/>
            <a:ext cx="4461510" cy="2270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Diskussion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29700"/>
              </a:lnSpc>
              <a:spcBef>
                <a:spcPts val="69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Gemeinsame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Reflexion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Suchstrategien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digitale Tools</a:t>
            </a: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3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655"/>
              </a:spcBef>
            </a:pPr>
            <a:endParaRPr sz="135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Abschluss</a:t>
            </a:r>
            <a:endParaRPr sz="1650" dirty="0">
              <a:latin typeface="Book Antiqua"/>
              <a:cs typeface="Book Antiqua"/>
            </a:endParaRPr>
          </a:p>
          <a:p>
            <a:pPr marL="12700" marR="269875">
              <a:lnSpc>
                <a:spcPct val="129700"/>
              </a:lnSpc>
              <a:spcBef>
                <a:spcPts val="695"/>
              </a:spcBef>
            </a:pP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Zusammenfassung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wichtigsten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Erkenntnisse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Ausblick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zukünftige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Anwendungen</a:t>
            </a:r>
            <a:endParaRPr sz="1350" dirty="0">
              <a:latin typeface="Tahoma"/>
              <a:cs typeface="Tahom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48600" y="1895221"/>
              <a:ext cx="2876548" cy="2657461"/>
            </a:xfrm>
            <a:prstGeom prst="rect">
              <a:avLst/>
            </a:prstGeom>
          </p:spPr>
        </p:pic>
        <p:pic>
          <p:nvPicPr>
            <p:cNvPr id="9" name="object 9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600075" y="1826793"/>
            <a:ext cx="857250" cy="4115435"/>
          </a:xfrm>
          <a:custGeom>
            <a:avLst/>
            <a:gdLst/>
            <a:ahLst/>
            <a:cxnLst/>
            <a:rect l="l" t="t" r="r" b="b"/>
            <a:pathLst>
              <a:path w="857250" h="4115435">
                <a:moveTo>
                  <a:pt x="857250" y="2743200"/>
                </a:moveTo>
                <a:lnTo>
                  <a:pt x="428625" y="2914650"/>
                </a:lnTo>
                <a:lnTo>
                  <a:pt x="0" y="2743200"/>
                </a:lnTo>
                <a:lnTo>
                  <a:pt x="0" y="3943362"/>
                </a:lnTo>
                <a:lnTo>
                  <a:pt x="428625" y="4114812"/>
                </a:lnTo>
                <a:lnTo>
                  <a:pt x="857250" y="3943362"/>
                </a:lnTo>
                <a:lnTo>
                  <a:pt x="857250" y="2743200"/>
                </a:lnTo>
                <a:close/>
              </a:path>
              <a:path w="857250" h="4115435">
                <a:moveTo>
                  <a:pt x="857250" y="1371612"/>
                </a:moveTo>
                <a:lnTo>
                  <a:pt x="428625" y="1543062"/>
                </a:lnTo>
                <a:lnTo>
                  <a:pt x="0" y="1371612"/>
                </a:lnTo>
                <a:lnTo>
                  <a:pt x="0" y="2571750"/>
                </a:lnTo>
                <a:lnTo>
                  <a:pt x="428625" y="2743200"/>
                </a:lnTo>
                <a:lnTo>
                  <a:pt x="857250" y="2571750"/>
                </a:lnTo>
                <a:lnTo>
                  <a:pt x="857250" y="1371612"/>
                </a:lnTo>
                <a:close/>
              </a:path>
              <a:path w="857250" h="4115435">
                <a:moveTo>
                  <a:pt x="857250" y="0"/>
                </a:moveTo>
                <a:lnTo>
                  <a:pt x="428625" y="171450"/>
                </a:lnTo>
                <a:lnTo>
                  <a:pt x="0" y="0"/>
                </a:lnTo>
                <a:lnTo>
                  <a:pt x="0" y="1200150"/>
                </a:lnTo>
                <a:lnTo>
                  <a:pt x="428625" y="1371612"/>
                </a:lnTo>
                <a:lnTo>
                  <a:pt x="857250" y="1200150"/>
                </a:lnTo>
                <a:lnTo>
                  <a:pt x="857250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58850" y="2338070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53786" y="3798192"/>
            <a:ext cx="148590" cy="1553210"/>
            <a:chOff x="953786" y="3798192"/>
            <a:chExt cx="148590" cy="155321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5802" y="3798192"/>
              <a:ext cx="146050" cy="178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3786" y="5169794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96531" y="989330"/>
            <a:ext cx="5584825" cy="6560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lang="bg-BG" sz="1100" b="1" dirty="0">
                <a:latin typeface="Arial"/>
                <a:cs typeface="Arial"/>
              </a:rPr>
              <a:t>„</a:t>
            </a:r>
            <a:r>
              <a:rPr sz="1100" b="1" dirty="0">
                <a:latin typeface="Arial"/>
                <a:cs typeface="Arial"/>
              </a:rPr>
              <a:t>Erstellen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digitaler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Inhalte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im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digitalen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Marketingprojekt</a:t>
            </a:r>
            <a:r>
              <a:rPr lang="de-DE" sz="1100" b="1" spc="-10" dirty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6985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„PflegekompetenzPlus“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strategische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Neuausrichtung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mehr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gewinnen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öffentliche</a:t>
            </a:r>
            <a:endParaRPr sz="1100" dirty="0">
              <a:latin typeface="Arial"/>
              <a:cs typeface="Arial"/>
            </a:endParaRPr>
          </a:p>
          <a:p>
            <a:pPr marL="12700" marR="6985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Wahrnehmung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verbessern.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„Digitalisierung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240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Projekt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durchgeführt,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Entwicklung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moderner</a:t>
            </a:r>
            <a:endParaRPr sz="1100" dirty="0">
              <a:latin typeface="Arial"/>
              <a:cs typeface="Arial"/>
            </a:endParaRPr>
          </a:p>
          <a:p>
            <a:pPr marL="12700" marR="6350">
              <a:lnSpc>
                <a:spcPts val="1450"/>
              </a:lnSpc>
              <a:spcBef>
                <a:spcPts val="10"/>
              </a:spcBef>
              <a:tabLst>
                <a:tab pos="638175" algn="l"/>
                <a:tab pos="1099185" algn="l"/>
                <a:tab pos="1468120" algn="l"/>
                <a:tab pos="2901315" algn="l"/>
                <a:tab pos="3183890" algn="l"/>
                <a:tab pos="4126865" algn="l"/>
                <a:tab pos="4626610" algn="l"/>
                <a:tab pos="5128260" algn="l"/>
              </a:tabLst>
            </a:pPr>
            <a:r>
              <a:rPr sz="1100" spc="-10" dirty="0">
                <a:latin typeface="Arial"/>
                <a:cs typeface="Arial"/>
              </a:rPr>
              <a:t>digitaler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Lehr-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und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Marketingmaterialien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25" dirty="0">
                <a:latin typeface="Arial"/>
                <a:cs typeface="Arial"/>
              </a:rPr>
              <a:t>zu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unterstützen.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Dabei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sollen</a:t>
            </a:r>
            <a:r>
              <a:rPr sz="1100" dirty="0">
                <a:latin typeface="Arial"/>
                <a:cs typeface="Arial"/>
              </a:rPr>
              <a:t>	</a:t>
            </a:r>
            <a:r>
              <a:rPr sz="1100" spc="-10" dirty="0">
                <a:latin typeface="Arial"/>
                <a:cs typeface="Arial"/>
              </a:rPr>
              <a:t>digitale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Bezug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Erstellung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Gestaltung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trainiert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1100" dirty="0">
                <a:latin typeface="Arial"/>
                <a:cs typeface="Arial"/>
              </a:rPr>
              <a:t>praxisnah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angewendet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Projektidee: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Das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Projektteam,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Auszubildenden,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Aufgabe,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Marketingkampagne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erstellen.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anderem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PowerPoint-</a:t>
            </a:r>
            <a:r>
              <a:rPr sz="1100" dirty="0">
                <a:latin typeface="Arial"/>
                <a:cs typeface="Arial"/>
              </a:rPr>
              <a:t>Präsentationen,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Infografiken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kurze 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umfassen,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Vorteile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Pflegeausbildung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potenzielle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</a:t>
            </a:r>
            <a:r>
              <a:rPr lang="de-DE" sz="1100" dirty="0">
                <a:latin typeface="Arial"/>
                <a:cs typeface="Arial"/>
              </a:rPr>
              <a:t>/-</a:t>
            </a:r>
            <a:r>
              <a:rPr sz="1100" dirty="0">
                <a:latin typeface="Arial"/>
                <a:cs typeface="Arial"/>
              </a:rPr>
              <a:t>innen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ansprechen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geachtet,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Materialien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urheberrechtlich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abgesichert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gibt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Projektleiterin,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erfahrene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Lehrerin,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Einführung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unterschiedlicher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Dateiformate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Tools,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Erstellung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eingesetzt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besprochen,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Formate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PDF,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JPEG,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MP4)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Zweck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eignen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maximale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Zugänglichkeit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aufbereitet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Anschließend </a:t>
            </a:r>
            <a:r>
              <a:rPr sz="1100" dirty="0">
                <a:latin typeface="Arial"/>
                <a:cs typeface="Arial"/>
              </a:rPr>
              <a:t>arbeiten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Kleingruppen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Aufgaben,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Tools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Formate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anzuwenden.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 marL="12700" marR="10160" algn="just">
              <a:lnSpc>
                <a:spcPct val="1105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tritt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spezifisches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Szenario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 </a:t>
            </a:r>
            <a:r>
              <a:rPr sz="1100" dirty="0">
                <a:latin typeface="Arial"/>
                <a:cs typeface="Arial"/>
              </a:rPr>
              <a:t>gefordert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Formaten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diese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urheberrechtskonform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Schulkommunikation</a:t>
            </a:r>
            <a:r>
              <a:rPr sz="1100" dirty="0">
                <a:latin typeface="Arial"/>
                <a:cs typeface="Arial"/>
              </a:rPr>
              <a:t> zu </a:t>
            </a:r>
            <a:r>
              <a:rPr sz="1100" spc="-10" dirty="0">
                <a:latin typeface="Arial"/>
                <a:cs typeface="Arial"/>
              </a:rPr>
              <a:t>integrieren: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2413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1.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b="1" spc="-10" dirty="0">
                <a:latin typeface="Arial"/>
                <a:cs typeface="Arial"/>
              </a:rPr>
              <a:t>E-</a:t>
            </a:r>
            <a:r>
              <a:rPr sz="1100" b="1" dirty="0">
                <a:latin typeface="Arial"/>
                <a:cs typeface="Arial"/>
              </a:rPr>
              <a:t>Mail-</a:t>
            </a:r>
            <a:r>
              <a:rPr sz="1100" b="1" spc="-10" dirty="0">
                <a:latin typeface="Arial"/>
                <a:cs typeface="Arial"/>
              </a:rPr>
              <a:t>Kommunikation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zur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Organisation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des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Projekts:</a:t>
            </a:r>
            <a:endParaRPr sz="1100" dirty="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  <a:spcBef>
                <a:spcPts val="14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kommuniziert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per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einzelne</a:t>
            </a:r>
            <a:r>
              <a:rPr lang="de-DE" sz="1100" spc="-10" dirty="0" err="1">
                <a:latin typeface="Arial"/>
                <a:cs typeface="Arial"/>
              </a:rPr>
              <a:t>n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3635" y="7438010"/>
            <a:ext cx="2703830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Arbeitsschritte</a:t>
            </a:r>
            <a:r>
              <a:rPr lang="de-DE"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abzustimmen.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wird </a:t>
            </a:r>
            <a:r>
              <a:rPr sz="1100" dirty="0">
                <a:latin typeface="Arial"/>
                <a:cs typeface="Arial"/>
              </a:rPr>
              <a:t>professionell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verfasst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klaren </a:t>
            </a:r>
            <a:r>
              <a:rPr sz="1100" dirty="0">
                <a:latin typeface="Arial"/>
                <a:cs typeface="Arial"/>
              </a:rPr>
              <a:t>prägnantem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passenden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2704" y="7438010"/>
            <a:ext cx="2366010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0" algn="just">
              <a:lnSpc>
                <a:spcPct val="1102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darauf</a:t>
            </a:r>
            <a:r>
              <a:rPr lang="de-DE"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geachtet,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E-Mails </a:t>
            </a:r>
            <a:r>
              <a:rPr sz="1100" dirty="0">
                <a:latin typeface="Arial"/>
                <a:cs typeface="Arial"/>
              </a:rPr>
              <a:t>Betreffzeilen,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strukturierter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Anrede, </a:t>
            </a:r>
            <a:r>
              <a:rPr sz="1100" dirty="0">
                <a:latin typeface="Arial"/>
                <a:cs typeface="Arial"/>
              </a:rPr>
              <a:t>Signatur.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Missverständnisse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25223" y="7993563"/>
            <a:ext cx="5353685" cy="18726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665" marR="5715" algn="just">
              <a:lnSpc>
                <a:spcPct val="110100"/>
              </a:lnSpc>
              <a:spcBef>
                <a:spcPts val="95"/>
              </a:spcBef>
            </a:pPr>
            <a:r>
              <a:rPr lang="de-DE" sz="1100" dirty="0">
                <a:latin typeface="Arial"/>
                <a:cs typeface="Arial"/>
              </a:rPr>
              <a:t>v</a:t>
            </a:r>
            <a:r>
              <a:rPr sz="1100" dirty="0">
                <a:latin typeface="Arial"/>
                <a:cs typeface="Arial"/>
              </a:rPr>
              <a:t>ermeiden,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Übersetzungstool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„DeepL“,</a:t>
            </a:r>
            <a:r>
              <a:rPr lang="de-DE"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alternative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Formulierungen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testen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lang="de-DE" sz="1100" spc="-35" dirty="0">
                <a:latin typeface="Arial"/>
                <a:cs typeface="Arial"/>
              </a:rPr>
              <a:t>(</a:t>
            </a:r>
            <a:r>
              <a:rPr lang="de-DE" sz="1100" dirty="0">
                <a:latin typeface="Arial"/>
                <a:cs typeface="Arial"/>
              </a:rPr>
              <a:t>falls</a:t>
            </a:r>
            <a:r>
              <a:rPr lang="de-DE" sz="1100" spc="215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nötig) </a:t>
            </a:r>
            <a:r>
              <a:rPr sz="1100" dirty="0">
                <a:latin typeface="Arial"/>
                <a:cs typeface="Arial"/>
              </a:rPr>
              <a:t>schnell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Sprachen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übersetzen.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Dadurch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korrekte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spc="-10" dirty="0">
                <a:latin typeface="Arial"/>
                <a:cs typeface="Arial"/>
              </a:rPr>
              <a:t>Kommunikations-Add-</a:t>
            </a:r>
            <a:r>
              <a:rPr sz="1100" dirty="0">
                <a:latin typeface="Arial"/>
                <a:cs typeface="Arial"/>
              </a:rPr>
              <a:t>ons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trainiert.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2.</a:t>
            </a:r>
            <a:r>
              <a:rPr sz="1100" spc="175" dirty="0">
                <a:latin typeface="Arial"/>
                <a:cs typeface="Arial"/>
              </a:rPr>
              <a:t>  </a:t>
            </a: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einer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PowerPoint-Präsentation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mit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digitalen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Werkzeugen:</a:t>
            </a:r>
            <a:endParaRPr sz="1100" dirty="0">
              <a:latin typeface="Arial"/>
              <a:cs typeface="Arial"/>
            </a:endParaRPr>
          </a:p>
          <a:p>
            <a:pPr marL="240665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PowerPoint-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</a:t>
            </a:r>
            <a:endParaRPr sz="1100" dirty="0">
              <a:latin typeface="Arial"/>
              <a:cs typeface="Arial"/>
            </a:endParaRPr>
          </a:p>
          <a:p>
            <a:pPr marL="240665" marR="5715" algn="just">
              <a:lnSpc>
                <a:spcPct val="110400"/>
              </a:lnSpc>
            </a:pPr>
            <a:r>
              <a:rPr sz="1100" dirty="0">
                <a:latin typeface="Arial"/>
                <a:cs typeface="Arial"/>
              </a:rPr>
              <a:t>Abschlussveranstaltung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erstellen.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besonderes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Augenmerk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verschiedener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gelegt,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ansprechend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gestalten.</a:t>
            </a:r>
            <a:r>
              <a:rPr lang="de-DE"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Add-</a:t>
            </a:r>
            <a:r>
              <a:rPr sz="1100" dirty="0">
                <a:latin typeface="Arial"/>
                <a:cs typeface="Arial"/>
              </a:rPr>
              <a:t>ons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„Design-</a:t>
            </a:r>
            <a:r>
              <a:rPr sz="1100" dirty="0">
                <a:latin typeface="Arial"/>
                <a:cs typeface="Arial"/>
              </a:rPr>
              <a:t>Ideen“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97185" y="973079"/>
            <a:ext cx="5585460" cy="86193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6350" algn="just">
              <a:lnSpc>
                <a:spcPct val="1101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PowerPoint,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passende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Layouts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Elemente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Links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>
                <a:latin typeface="Arial"/>
                <a:cs typeface="Arial"/>
              </a:rPr>
              <a:t>v</a:t>
            </a:r>
            <a:r>
              <a:rPr sz="1100" dirty="0">
                <a:latin typeface="Arial"/>
                <a:cs typeface="Arial"/>
              </a:rPr>
              <a:t>ideos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Quizfragen)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professionelle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Grafiken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 Canva.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lang="de-DE" sz="1100" dirty="0">
                <a:latin typeface="Arial"/>
                <a:cs typeface="Arial"/>
              </a:rPr>
              <a:t>/-</a:t>
            </a:r>
            <a:r>
              <a:rPr sz="1100" dirty="0">
                <a:latin typeface="Arial"/>
                <a:cs typeface="Arial"/>
              </a:rPr>
              <a:t>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muss 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Kapitel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Anwendungen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nutzen,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visuell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strukturell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aufzuwerten.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3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Entwicklung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Infografiken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für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Social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Media:</a:t>
            </a:r>
            <a:endParaRPr sz="1100" dirty="0">
              <a:latin typeface="Arial"/>
              <a:cs typeface="Arial"/>
            </a:endParaRPr>
          </a:p>
          <a:p>
            <a:pPr marL="469900" marR="635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Infografiken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Vorteile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innovativen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Lehrmethoden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visuell ansprechend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darstellen.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Piktochart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Inkscape,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Diagrammformate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testen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Grafiken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leicht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Website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sozialen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Wirkung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Dateiformate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(JPEG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</a:t>
            </a:r>
            <a:r>
              <a:rPr lang="de-DE" sz="1100" dirty="0" err="1">
                <a:latin typeface="Arial"/>
                <a:cs typeface="Arial"/>
              </a:rPr>
              <a:t>ersus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PNG)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Qualität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Ladegeschwindigkeit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evaluiert.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spcBef>
                <a:spcPts val="5"/>
              </a:spcBef>
              <a:buFont typeface="Arial"/>
              <a:buAutoNum type="arabicPeriod" startAt="4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Auseinandersetzung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mit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Urheberrecht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Datenschutz:</a:t>
            </a:r>
            <a:endParaRPr sz="1100" dirty="0">
              <a:latin typeface="Arial"/>
              <a:cs typeface="Arial"/>
            </a:endParaRPr>
          </a:p>
          <a:p>
            <a:pPr marL="469900" marR="635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Während der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Erstellung der Inhalte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 Frage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 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Texte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dürfen,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ohne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gegen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Urheberrechte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verstoßen.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Lehrerin </a:t>
            </a:r>
            <a:r>
              <a:rPr sz="1100" dirty="0">
                <a:latin typeface="Arial"/>
                <a:cs typeface="Arial"/>
              </a:rPr>
              <a:t>erläutert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wichtigsten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Grundsätze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Urheberrechts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sensibilisiert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dafür,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jeder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Bildern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Rechteinhaber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anzugeben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und,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wenn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notwendig,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Lizenzen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erwerben.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recherchieren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Bilddatenbanken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lizenzfreien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rechtliche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5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Integration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Inhalte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Blended-Learning-Szenario:</a:t>
            </a:r>
            <a:endParaRPr sz="1100" dirty="0">
              <a:latin typeface="Arial"/>
              <a:cs typeface="Arial"/>
            </a:endParaRPr>
          </a:p>
          <a:p>
            <a:pPr marL="469265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Nachdem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nächste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ein </a:t>
            </a:r>
            <a:r>
              <a:rPr sz="1100" spc="-10" dirty="0">
                <a:latin typeface="Arial"/>
                <a:cs typeface="Arial"/>
              </a:rPr>
              <a:t>Blended-Learning-</a:t>
            </a:r>
            <a:r>
              <a:rPr sz="1100" dirty="0">
                <a:latin typeface="Arial"/>
                <a:cs typeface="Arial"/>
              </a:rPr>
              <a:t>Konzept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sowohl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k</a:t>
            </a:r>
            <a:r>
              <a:rPr sz="1100" dirty="0">
                <a:latin typeface="Arial"/>
                <a:cs typeface="Arial"/>
              </a:rPr>
              <a:t>ursen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im </a:t>
            </a:r>
            <a:r>
              <a:rPr sz="1100" dirty="0">
                <a:latin typeface="Arial"/>
                <a:cs typeface="Arial"/>
              </a:rPr>
              <a:t>Präsenzunterricht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entscheidet,</a:t>
            </a:r>
            <a:r>
              <a:rPr sz="1100" spc="-10" dirty="0">
                <a:latin typeface="Arial"/>
                <a:cs typeface="Arial"/>
              </a:rPr>
              <a:t> welche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reinen</a:t>
            </a:r>
            <a:r>
              <a:rPr sz="1100" spc="14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u</a:t>
            </a:r>
            <a:r>
              <a:rPr sz="1100" dirty="0">
                <a:latin typeface="Arial"/>
                <a:cs typeface="Arial"/>
              </a:rPr>
              <a:t>mgebung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14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Präsentationen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Ort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besser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Geltung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kommen.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Barrierefreiheit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Zugänglichkeit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geachtet.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interaktives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dirty="0">
                <a:latin typeface="Arial"/>
                <a:cs typeface="Arial"/>
              </a:rPr>
              <a:t>l</a:t>
            </a:r>
            <a:r>
              <a:rPr sz="1100" dirty="0">
                <a:latin typeface="Arial"/>
                <a:cs typeface="Arial"/>
              </a:rPr>
              <a:t>ernmodul,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Infografiken </a:t>
            </a:r>
            <a:r>
              <a:rPr sz="1100" dirty="0">
                <a:latin typeface="Arial"/>
                <a:cs typeface="Arial"/>
              </a:rPr>
              <a:t>integriert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KI-</a:t>
            </a:r>
            <a:r>
              <a:rPr sz="1100" dirty="0">
                <a:latin typeface="Arial"/>
                <a:cs typeface="Arial"/>
              </a:rPr>
              <a:t>gestützte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Lernchecks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ergänzt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Reflexion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Zum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Abschluss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optional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einem </a:t>
            </a:r>
            <a:r>
              <a:rPr sz="1100" dirty="0">
                <a:latin typeface="Arial"/>
                <a:cs typeface="Arial"/>
              </a:rPr>
              <a:t>ausgewählten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Kreis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Kolleg</a:t>
            </a:r>
            <a:r>
              <a:rPr lang="de-DE" sz="1100" dirty="0">
                <a:latin typeface="Arial"/>
                <a:cs typeface="Arial"/>
              </a:rPr>
              <a:t>innen und Kolleg</a:t>
            </a:r>
            <a:r>
              <a:rPr sz="1100" dirty="0">
                <a:latin typeface="Arial"/>
                <a:cs typeface="Arial"/>
              </a:rPr>
              <a:t>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präsentiert.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Projektteilnehmenden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reflektieren,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Dateiformate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Zwecke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waren,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welche </a:t>
            </a:r>
            <a:r>
              <a:rPr sz="1100" dirty="0">
                <a:latin typeface="Arial"/>
                <a:cs typeface="Arial"/>
              </a:rPr>
              <a:t>Hürden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Urheberrechtsrecherche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gab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Qualität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Zugänglichkeit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haben. Auch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E-</a:t>
            </a:r>
            <a:r>
              <a:rPr sz="1100" spc="-10" dirty="0">
                <a:latin typeface="Arial"/>
                <a:cs typeface="Arial"/>
              </a:rPr>
              <a:t>Mail-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klarer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strukturierter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Formulierungen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 thematisiert.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000"/>
              </a:lnSpc>
            </a:pPr>
            <a:r>
              <a:rPr sz="1100" dirty="0">
                <a:latin typeface="Arial"/>
                <a:cs typeface="Arial"/>
              </a:rPr>
              <a:t>Durch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enge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Verzahnung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Theorie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gewinnen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tiefes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Verständnis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sinnvollen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Werkzeuge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Erstellung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0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professioneller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Lehr-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Lernmaterialien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Leuchtturmfunktion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Gestaltung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1766570"/>
            <a:ext cx="5361305" cy="147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</a:pPr>
            <a:r>
              <a:rPr sz="4650" spc="285" dirty="0">
                <a:solidFill>
                  <a:srgbClr val="3E3BCF"/>
                </a:solidFill>
                <a:latin typeface="Book Antiqua"/>
                <a:cs typeface="Book Antiqua"/>
              </a:rPr>
              <a:t>Erstellen</a:t>
            </a:r>
            <a:r>
              <a:rPr sz="4650" spc="16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260" dirty="0">
                <a:solidFill>
                  <a:srgbClr val="3E3BCF"/>
                </a:solidFill>
                <a:latin typeface="Book Antiqua"/>
                <a:cs typeface="Book Antiqua"/>
              </a:rPr>
              <a:t>digitaler </a:t>
            </a:r>
            <a:r>
              <a:rPr sz="4650" spc="270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endParaRPr sz="46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7395" y="3488709"/>
            <a:ext cx="5855970" cy="1116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5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Ziel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ist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es,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Anwendungen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zugängliche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Lehrmaterialien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einzusetzen.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Bewusstsein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Urheberrechte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Datenschutz.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lernen,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verschiedene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Lehrszenarien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zu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integrieren.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7" name="object 7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94321" y="5145354"/>
            <a:ext cx="5645150" cy="65786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40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Dieses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Werk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(Texte,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Grafiken,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Inhalte)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wurde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Laura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Hinsche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Tim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Tischendorf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steht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Creative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Commons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Namensnennung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4.0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International</a:t>
            </a:r>
            <a:r>
              <a:rPr sz="1000" spc="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(CC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BY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4.0).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br>
              <a:rPr lang="de-DE" sz="1000" spc="45" dirty="0">
                <a:solidFill>
                  <a:srgbClr val="484858"/>
                </a:solidFill>
                <a:latin typeface="Tahoma"/>
                <a:cs typeface="Tahoma"/>
              </a:rPr>
            </a:b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Erstellt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00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Unterstützung</a:t>
            </a:r>
            <a:r>
              <a:rPr sz="100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Gamma</a:t>
            </a:r>
            <a:r>
              <a:rPr sz="100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(gamma.app).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Lizenzdetails:</a:t>
            </a:r>
            <a:r>
              <a:rPr sz="100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https://creativecommons.org/licenses/by/4.0/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9620250"/>
          </a:xfrm>
          <a:custGeom>
            <a:avLst/>
            <a:gdLst/>
            <a:ahLst/>
            <a:cxnLst/>
            <a:rect l="l" t="t" r="r" b="b"/>
            <a:pathLst>
              <a:path w="11430000" h="9620250">
                <a:moveTo>
                  <a:pt x="11430000" y="0"/>
                </a:moveTo>
                <a:lnTo>
                  <a:pt x="0" y="0"/>
                </a:lnTo>
                <a:lnTo>
                  <a:pt x="0" y="9620250"/>
                </a:lnTo>
                <a:lnTo>
                  <a:pt x="11430000" y="962025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810" y="2588006"/>
            <a:ext cx="697357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Digitale</a:t>
            </a:r>
            <a:r>
              <a:rPr spc="-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Tools</a:t>
            </a:r>
            <a:r>
              <a:rPr spc="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Dateiformate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58722" y="3557269"/>
            <a:ext cx="3330575" cy="172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23340">
              <a:lnSpc>
                <a:spcPct val="100000"/>
              </a:lnSpc>
              <a:spcBef>
                <a:spcPts val="100"/>
              </a:spcBef>
            </a:pPr>
            <a:r>
              <a:rPr sz="1650" spc="65" dirty="0">
                <a:solidFill>
                  <a:srgbClr val="484858"/>
                </a:solidFill>
                <a:latin typeface="Book Antiqua"/>
                <a:cs typeface="Book Antiqua"/>
              </a:rPr>
              <a:t>Praktische</a:t>
            </a:r>
            <a:r>
              <a:rPr sz="1650" spc="9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75" dirty="0">
                <a:solidFill>
                  <a:srgbClr val="484858"/>
                </a:solidFill>
                <a:latin typeface="Book Antiqua"/>
                <a:cs typeface="Book Antiqua"/>
              </a:rPr>
              <a:t>Aufgabe</a:t>
            </a:r>
            <a:endParaRPr sz="1650" dirty="0">
              <a:latin typeface="Book Antiqua"/>
              <a:cs typeface="Book Antiqua"/>
            </a:endParaRPr>
          </a:p>
          <a:p>
            <a:pPr marL="288925" marR="5080" indent="-276860" algn="r">
              <a:lnSpc>
                <a:spcPct val="135900"/>
              </a:lnSpc>
              <a:spcBef>
                <a:spcPts val="40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-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-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Infografik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-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eine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Präsentation,</a:t>
            </a:r>
            <a:r>
              <a:rPr sz="1350" spc="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welche</a:t>
            </a:r>
            <a:r>
              <a:rPr sz="1350" spc="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Vorteile</a:t>
            </a:r>
            <a:r>
              <a:rPr sz="1350" spc="30" dirty="0">
                <a:solidFill>
                  <a:srgbClr val="484858"/>
                </a:solidFill>
                <a:latin typeface="Tahoma"/>
                <a:cs typeface="Tahoma"/>
              </a:rPr>
              <a:t> 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Pflegeausbildung</a:t>
            </a:r>
            <a:r>
              <a:rPr sz="1350" spc="3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mittels</a:t>
            </a:r>
            <a:r>
              <a:rPr sz="1350" spc="3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innovative</a:t>
            </a:r>
            <a:r>
              <a:rPr lang="de-DE" sz="1350" spc="-10" dirty="0" err="1">
                <a:solidFill>
                  <a:srgbClr val="484858"/>
                </a:solidFill>
                <a:latin typeface="Tahoma"/>
                <a:cs typeface="Tahoma"/>
              </a:rPr>
              <a:t>r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Lehrmethoden</a:t>
            </a:r>
            <a:r>
              <a:rPr sz="1350" spc="2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visuell</a:t>
            </a:r>
            <a:r>
              <a:rPr sz="1350" spc="2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ansprechend</a:t>
            </a:r>
            <a:endParaRPr sz="1350" dirty="0">
              <a:latin typeface="Tahoma"/>
              <a:cs typeface="Tahoma"/>
            </a:endParaRPr>
          </a:p>
          <a:p>
            <a:pPr marR="49530" algn="r">
              <a:lnSpc>
                <a:spcPct val="100000"/>
              </a:lnSpc>
              <a:spcBef>
                <a:spcPts val="560"/>
              </a:spcBef>
            </a:pP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aufbereitet.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38860" y="5796787"/>
            <a:ext cx="3751579" cy="2292197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643890">
              <a:lnSpc>
                <a:spcPct val="100000"/>
              </a:lnSpc>
              <a:spcBef>
                <a:spcPts val="219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E-</a:t>
            </a:r>
            <a:r>
              <a:rPr sz="1650" spc="150" dirty="0">
                <a:solidFill>
                  <a:srgbClr val="484858"/>
                </a:solidFill>
                <a:latin typeface="Book Antiqua"/>
                <a:cs typeface="Book Antiqua"/>
              </a:rPr>
              <a:t>Mail-</a:t>
            </a:r>
            <a:r>
              <a:rPr sz="1650" spc="175" dirty="0">
                <a:solidFill>
                  <a:srgbClr val="484858"/>
                </a:solidFill>
                <a:latin typeface="Book Antiqua"/>
                <a:cs typeface="Book Antiqua"/>
              </a:rPr>
              <a:t>Kommunikation</a:t>
            </a:r>
            <a:r>
              <a:rPr sz="1650" spc="3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zur</a:t>
            </a:r>
            <a:endParaRPr sz="1650" dirty="0">
              <a:latin typeface="Book Antiqua"/>
              <a:cs typeface="Book Antiqua"/>
            </a:endParaRPr>
          </a:p>
          <a:p>
            <a:pPr marL="2301240">
              <a:lnSpc>
                <a:spcPct val="100000"/>
              </a:lnSpc>
              <a:spcBef>
                <a:spcPts val="120"/>
              </a:spcBef>
            </a:pP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Organisation</a:t>
            </a:r>
            <a:endParaRPr sz="1650" dirty="0">
              <a:latin typeface="Book Antiqua"/>
              <a:cs typeface="Book Antiqua"/>
            </a:endParaRPr>
          </a:p>
          <a:p>
            <a:pPr marL="12700" marR="6350" algn="just">
              <a:lnSpc>
                <a:spcPct val="136500"/>
              </a:lnSpc>
              <a:spcBef>
                <a:spcPts val="40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Schicken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fertige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Präsentation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einige 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Kolleginnen/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Kolleg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Organisation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achten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Sie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dabei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professionelle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E-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Mail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klarer</a:t>
            </a:r>
            <a:r>
              <a:rPr lang="de-DE" sz="1350" dirty="0"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Betreffzeile,</a:t>
            </a:r>
            <a:r>
              <a:rPr sz="1350" spc="-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strukturierter</a:t>
            </a:r>
            <a:r>
              <a:rPr sz="1350" spc="-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Anrede,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prägnantem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passenden</a:t>
            </a:r>
            <a:r>
              <a:rPr lang="de-DE" sz="1350" dirty="0"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Signatur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4131" y="4414519"/>
            <a:ext cx="3205480" cy="1170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65" dirty="0">
                <a:solidFill>
                  <a:srgbClr val="484858"/>
                </a:solidFill>
                <a:latin typeface="Book Antiqua"/>
                <a:cs typeface="Book Antiqua"/>
              </a:rPr>
              <a:t>Digitales</a:t>
            </a:r>
            <a:r>
              <a:rPr sz="1650" spc="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70" dirty="0">
                <a:solidFill>
                  <a:srgbClr val="484858"/>
                </a:solidFill>
                <a:latin typeface="Book Antiqua"/>
                <a:cs typeface="Book Antiqua"/>
              </a:rPr>
              <a:t>Material</a:t>
            </a:r>
            <a:r>
              <a:rPr sz="1650" spc="6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55" dirty="0">
                <a:solidFill>
                  <a:srgbClr val="484858"/>
                </a:solidFill>
                <a:latin typeface="Book Antiqua"/>
                <a:cs typeface="Book Antiqua"/>
              </a:rPr>
              <a:t>erstellen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6500"/>
              </a:lnSpc>
              <a:spcBef>
                <a:spcPts val="40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-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-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Infografik</a:t>
            </a:r>
            <a:r>
              <a:rPr sz="1350" spc="-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verschiedene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Tools*</a:t>
            </a:r>
            <a:r>
              <a:rPr sz="1350" spc="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Erstellung</a:t>
            </a:r>
            <a:r>
              <a:rPr sz="1350" spc="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unterschiedliche</a:t>
            </a:r>
            <a:r>
              <a:rPr lang="de-DE" sz="1350" spc="40" dirty="0" err="1">
                <a:solidFill>
                  <a:srgbClr val="484858"/>
                </a:solidFill>
                <a:latin typeface="Tahoma"/>
                <a:cs typeface="Tahoma"/>
              </a:rPr>
              <a:t>r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Dateiformate*²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Lehrmaterialien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44130" y="5736589"/>
            <a:ext cx="4100069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*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PowerPoint,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Canva,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GammaApp,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Lucidchart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, …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44130" y="6117551"/>
            <a:ext cx="1661669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*²</a:t>
            </a:r>
            <a:r>
              <a:rPr lang="de-DE" sz="1350" spc="-45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JPEG</a:t>
            </a:r>
            <a:r>
              <a:rPr sz="1350" spc="-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35" dirty="0">
                <a:solidFill>
                  <a:srgbClr val="484858"/>
                </a:solidFill>
                <a:latin typeface="Tahoma"/>
                <a:cs typeface="Tahoma"/>
              </a:rPr>
              <a:t>v</a:t>
            </a:r>
            <a:r>
              <a:rPr lang="de-DE" sz="1350" spc="-35" dirty="0" err="1">
                <a:solidFill>
                  <a:srgbClr val="484858"/>
                </a:solidFill>
                <a:latin typeface="Tahoma"/>
                <a:cs typeface="Tahoma"/>
              </a:rPr>
              <a:t>ersus</a:t>
            </a:r>
            <a:r>
              <a:rPr lang="de-DE" sz="1350" spc="-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PNG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44131" y="7211821"/>
            <a:ext cx="3658870" cy="1173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Übersetzungstool</a:t>
            </a:r>
            <a:r>
              <a:rPr lang="de-DE" sz="1650" spc="110" dirty="0">
                <a:solidFill>
                  <a:srgbClr val="484858"/>
                </a:solidFill>
                <a:latin typeface="Book Antiqua"/>
                <a:cs typeface="Book Antiqua"/>
              </a:rPr>
              <a:t>,</a:t>
            </a:r>
            <a:r>
              <a:rPr sz="1650" spc="31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z.</a:t>
            </a:r>
            <a:r>
              <a:rPr lang="de-DE" sz="1650" spc="95" dirty="0">
                <a:solidFill>
                  <a:srgbClr val="484858"/>
                </a:solidFill>
                <a:latin typeface="Book Antiqua"/>
                <a:cs typeface="Book Antiqua"/>
              </a:rPr>
              <a:t> 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B.</a:t>
            </a:r>
            <a:r>
              <a:rPr lang="de-DE" sz="1650" spc="9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„DeepL“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1500"/>
              </a:lnSpc>
              <a:spcBef>
                <a:spcPts val="66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Verwenden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Tool,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alternative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Formulierungen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testen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gegebenenfalls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Inhalte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andere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Sprachen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übersetzen.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10" name="object 10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9095993"/>
            <a:ext cx="1746528" cy="41718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430000" cy="214375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4945377" y="3396072"/>
            <a:ext cx="1548130" cy="5734685"/>
            <a:chOff x="4945377" y="3396072"/>
            <a:chExt cx="1548130" cy="5734685"/>
          </a:xfrm>
        </p:grpSpPr>
        <p:sp>
          <p:nvSpPr>
            <p:cNvPr id="13" name="object 13"/>
            <p:cNvSpPr/>
            <p:nvPr/>
          </p:nvSpPr>
          <p:spPr>
            <a:xfrm>
              <a:off x="4945367" y="3396081"/>
              <a:ext cx="779145" cy="5734685"/>
            </a:xfrm>
            <a:custGeom>
              <a:avLst/>
              <a:gdLst/>
              <a:ahLst/>
              <a:cxnLst/>
              <a:rect l="l" t="t" r="r" b="b"/>
              <a:pathLst>
                <a:path w="779145" h="5734684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89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89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5734684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5727166"/>
                  </a:lnTo>
                  <a:lnTo>
                    <a:pt x="760526" y="5729402"/>
                  </a:lnTo>
                  <a:lnTo>
                    <a:pt x="764260" y="5733123"/>
                  </a:lnTo>
                  <a:lnTo>
                    <a:pt x="766508" y="5734062"/>
                  </a:lnTo>
                  <a:lnTo>
                    <a:pt x="771766" y="5734062"/>
                  </a:lnTo>
                  <a:lnTo>
                    <a:pt x="774014" y="5733123"/>
                  </a:lnTo>
                  <a:lnTo>
                    <a:pt x="777735" y="5729402"/>
                  </a:lnTo>
                  <a:lnTo>
                    <a:pt x="778662" y="5727166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526403" y="3586572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893115" y="4624797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21641" y="4443822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45377" y="6024972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26403" y="5843997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893115" y="742514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521641" y="724417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644388" y="3612133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639324" y="4557906"/>
            <a:ext cx="148590" cy="2979420"/>
            <a:chOff x="5639324" y="4557906"/>
            <a:chExt cx="148590" cy="2979420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1339" y="4557906"/>
              <a:ext cx="146050" cy="17879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39324" y="5958463"/>
              <a:ext cx="141249" cy="18126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40011" y="7359628"/>
              <a:ext cx="143179" cy="1774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9810" y="1970024"/>
            <a:ext cx="629158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Urheberrechte</a:t>
            </a:r>
            <a:r>
              <a:rPr spc="4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4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Lizenzen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76471" y="2965958"/>
            <a:ext cx="3888740" cy="1174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Rechtliche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Grundlagen</a:t>
            </a:r>
            <a:endParaRPr sz="1650" dirty="0">
              <a:latin typeface="Book Antiqua"/>
              <a:cs typeface="Book Antiqua"/>
            </a:endParaRPr>
          </a:p>
          <a:p>
            <a:pPr marL="12700" marR="5080" algn="just">
              <a:lnSpc>
                <a:spcPct val="131500"/>
              </a:lnSpc>
              <a:spcBef>
                <a:spcPts val="67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nach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geeigneten,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lizenzfreien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Bildern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Lehrmaterial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(z.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B.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Bilddatenbanken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wie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Pixabay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oder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Unsplash).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44665" y="2965958"/>
            <a:ext cx="3522345" cy="1450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50" dirty="0">
                <a:solidFill>
                  <a:srgbClr val="484858"/>
                </a:solidFill>
                <a:latin typeface="Book Antiqua"/>
                <a:cs typeface="Book Antiqua"/>
              </a:rPr>
              <a:t>Dokumentation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2500"/>
              </a:lnSpc>
              <a:spcBef>
                <a:spcPts val="65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Dokumentieren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rechtlichen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Bestimmungen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überprüft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haben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Sie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sicherstellen,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dass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keine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Urheberrechte verletzen.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1527"/>
            <a:ext cx="1746528" cy="417191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28700" y="2979477"/>
            <a:ext cx="390525" cy="381000"/>
          </a:xfrm>
          <a:custGeom>
            <a:avLst/>
            <a:gdLst/>
            <a:ahLst/>
            <a:cxnLst/>
            <a:rect l="l" t="t" r="r" b="b"/>
            <a:pathLst>
              <a:path w="390525" h="381000">
                <a:moveTo>
                  <a:pt x="371932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62407"/>
                </a:lnTo>
                <a:lnTo>
                  <a:pt x="18592" y="381000"/>
                </a:lnTo>
                <a:lnTo>
                  <a:pt x="371932" y="381000"/>
                </a:lnTo>
                <a:lnTo>
                  <a:pt x="390525" y="362407"/>
                </a:lnTo>
                <a:lnTo>
                  <a:pt x="390525" y="18592"/>
                </a:lnTo>
                <a:lnTo>
                  <a:pt x="374675" y="546"/>
                </a:lnTo>
                <a:lnTo>
                  <a:pt x="371932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51636" y="2989580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800725" y="2980161"/>
            <a:ext cx="390525" cy="381000"/>
            <a:chOff x="5800725" y="2980161"/>
            <a:chExt cx="390525" cy="381000"/>
          </a:xfrm>
        </p:grpSpPr>
        <p:sp>
          <p:nvSpPr>
            <p:cNvPr id="9" name="object 9"/>
            <p:cNvSpPr/>
            <p:nvPr/>
          </p:nvSpPr>
          <p:spPr>
            <a:xfrm>
              <a:off x="5800725" y="298016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92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20231" y="3078865"/>
              <a:ext cx="146050" cy="1787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86325" y="2397761"/>
            <a:ext cx="5943600" cy="1533525"/>
            <a:chOff x="4886325" y="2397761"/>
            <a:chExt cx="5943600" cy="1533525"/>
          </a:xfrm>
        </p:grpSpPr>
        <p:sp>
          <p:nvSpPr>
            <p:cNvPr id="3" name="object 3"/>
            <p:cNvSpPr/>
            <p:nvPr/>
          </p:nvSpPr>
          <p:spPr>
            <a:xfrm>
              <a:off x="4886325" y="2397761"/>
              <a:ext cx="5943600" cy="1533525"/>
            </a:xfrm>
            <a:custGeom>
              <a:avLst/>
              <a:gdLst/>
              <a:ahLst/>
              <a:cxnLst/>
              <a:rect l="l" t="t" r="r" b="b"/>
              <a:pathLst>
                <a:path w="5943600" h="1533525">
                  <a:moveTo>
                    <a:pt x="5925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514932"/>
                  </a:lnTo>
                  <a:lnTo>
                    <a:pt x="18592" y="1533525"/>
                  </a:lnTo>
                  <a:lnTo>
                    <a:pt x="5925007" y="1533525"/>
                  </a:lnTo>
                  <a:lnTo>
                    <a:pt x="5943600" y="1514932"/>
                  </a:lnTo>
                  <a:lnTo>
                    <a:pt x="5943600" y="18592"/>
                  </a:lnTo>
                  <a:lnTo>
                    <a:pt x="5927750" y="546"/>
                  </a:lnTo>
                  <a:lnTo>
                    <a:pt x="59250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4395" y="2625794"/>
              <a:ext cx="3027818" cy="21159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70666" y="3009938"/>
              <a:ext cx="820419" cy="132715"/>
            </a:xfrm>
            <a:custGeom>
              <a:avLst/>
              <a:gdLst/>
              <a:ahLst/>
              <a:cxnLst/>
              <a:rect l="l" t="t" r="r" b="b"/>
              <a:pathLst>
                <a:path w="820420" h="132714">
                  <a:moveTo>
                    <a:pt x="81838" y="5613"/>
                  </a:moveTo>
                  <a:lnTo>
                    <a:pt x="0" y="5613"/>
                  </a:lnTo>
                  <a:lnTo>
                    <a:pt x="0" y="130263"/>
                  </a:lnTo>
                  <a:lnTo>
                    <a:pt x="81838" y="130263"/>
                  </a:lnTo>
                  <a:lnTo>
                    <a:pt x="81838" y="115531"/>
                  </a:lnTo>
                  <a:lnTo>
                    <a:pt x="17399" y="115531"/>
                  </a:lnTo>
                  <a:lnTo>
                    <a:pt x="17399" y="69240"/>
                  </a:lnTo>
                  <a:lnTo>
                    <a:pt x="77444" y="69240"/>
                  </a:lnTo>
                  <a:lnTo>
                    <a:pt x="77444" y="54495"/>
                  </a:lnTo>
                  <a:lnTo>
                    <a:pt x="17399" y="54495"/>
                  </a:lnTo>
                  <a:lnTo>
                    <a:pt x="17399" y="20345"/>
                  </a:lnTo>
                  <a:lnTo>
                    <a:pt x="81838" y="20345"/>
                  </a:lnTo>
                  <a:lnTo>
                    <a:pt x="81838" y="5613"/>
                  </a:lnTo>
                  <a:close/>
                </a:path>
                <a:path w="820420" h="132714">
                  <a:moveTo>
                    <a:pt x="115785" y="36753"/>
                  </a:moveTo>
                  <a:lnTo>
                    <a:pt x="99263" y="36753"/>
                  </a:lnTo>
                  <a:lnTo>
                    <a:pt x="99263" y="130263"/>
                  </a:lnTo>
                  <a:lnTo>
                    <a:pt x="115785" y="130263"/>
                  </a:lnTo>
                  <a:lnTo>
                    <a:pt x="115785" y="60439"/>
                  </a:lnTo>
                  <a:lnTo>
                    <a:pt x="119951" y="57099"/>
                  </a:lnTo>
                  <a:lnTo>
                    <a:pt x="124218" y="54381"/>
                  </a:lnTo>
                  <a:lnTo>
                    <a:pt x="132943" y="50190"/>
                  </a:lnTo>
                  <a:lnTo>
                    <a:pt x="137185" y="49149"/>
                  </a:lnTo>
                  <a:lnTo>
                    <a:pt x="172202" y="49149"/>
                  </a:lnTo>
                  <a:lnTo>
                    <a:pt x="171844" y="48296"/>
                  </a:lnTo>
                  <a:lnTo>
                    <a:pt x="171017" y="47129"/>
                  </a:lnTo>
                  <a:lnTo>
                    <a:pt x="115785" y="47129"/>
                  </a:lnTo>
                  <a:lnTo>
                    <a:pt x="115785" y="36753"/>
                  </a:lnTo>
                  <a:close/>
                </a:path>
                <a:path w="820420" h="132714">
                  <a:moveTo>
                    <a:pt x="172202" y="49149"/>
                  </a:moveTo>
                  <a:lnTo>
                    <a:pt x="145440" y="49149"/>
                  </a:lnTo>
                  <a:lnTo>
                    <a:pt x="148729" y="49720"/>
                  </a:lnTo>
                  <a:lnTo>
                    <a:pt x="153530" y="52006"/>
                  </a:lnTo>
                  <a:lnTo>
                    <a:pt x="159918" y="72720"/>
                  </a:lnTo>
                  <a:lnTo>
                    <a:pt x="159918" y="130263"/>
                  </a:lnTo>
                  <a:lnTo>
                    <a:pt x="176441" y="130263"/>
                  </a:lnTo>
                  <a:lnTo>
                    <a:pt x="176387" y="68719"/>
                  </a:lnTo>
                  <a:lnTo>
                    <a:pt x="175931" y="61460"/>
                  </a:lnTo>
                  <a:lnTo>
                    <a:pt x="174402" y="54381"/>
                  </a:lnTo>
                  <a:lnTo>
                    <a:pt x="172202" y="49149"/>
                  </a:lnTo>
                  <a:close/>
                </a:path>
                <a:path w="820420" h="132714">
                  <a:moveTo>
                    <a:pt x="155257" y="34163"/>
                  </a:moveTo>
                  <a:lnTo>
                    <a:pt x="140258" y="34163"/>
                  </a:lnTo>
                  <a:lnTo>
                    <a:pt x="135191" y="35280"/>
                  </a:lnTo>
                  <a:lnTo>
                    <a:pt x="125577" y="39738"/>
                  </a:lnTo>
                  <a:lnTo>
                    <a:pt x="120713" y="42951"/>
                  </a:lnTo>
                  <a:lnTo>
                    <a:pt x="115785" y="47129"/>
                  </a:lnTo>
                  <a:lnTo>
                    <a:pt x="171017" y="47129"/>
                  </a:lnTo>
                  <a:lnTo>
                    <a:pt x="168262" y="43243"/>
                  </a:lnTo>
                  <a:lnTo>
                    <a:pt x="162814" y="37185"/>
                  </a:lnTo>
                  <a:lnTo>
                    <a:pt x="155257" y="34163"/>
                  </a:lnTo>
                  <a:close/>
                </a:path>
                <a:path w="820420" h="132714">
                  <a:moveTo>
                    <a:pt x="217424" y="49809"/>
                  </a:moveTo>
                  <a:lnTo>
                    <a:pt x="200901" y="49809"/>
                  </a:lnTo>
                  <a:lnTo>
                    <a:pt x="200901" y="112179"/>
                  </a:lnTo>
                  <a:lnTo>
                    <a:pt x="203428" y="119900"/>
                  </a:lnTo>
                  <a:lnTo>
                    <a:pt x="213499" y="129667"/>
                  </a:lnTo>
                  <a:lnTo>
                    <a:pt x="220535" y="132105"/>
                  </a:lnTo>
                  <a:lnTo>
                    <a:pt x="232257" y="132105"/>
                  </a:lnTo>
                  <a:lnTo>
                    <a:pt x="235204" y="131864"/>
                  </a:lnTo>
                  <a:lnTo>
                    <a:pt x="241592" y="130924"/>
                  </a:lnTo>
                  <a:lnTo>
                    <a:pt x="244741" y="130263"/>
                  </a:lnTo>
                  <a:lnTo>
                    <a:pt x="247840" y="129425"/>
                  </a:lnTo>
                  <a:lnTo>
                    <a:pt x="247840" y="118287"/>
                  </a:lnTo>
                  <a:lnTo>
                    <a:pt x="229793" y="118287"/>
                  </a:lnTo>
                  <a:lnTo>
                    <a:pt x="227487" y="117919"/>
                  </a:lnTo>
                  <a:lnTo>
                    <a:pt x="227030" y="117919"/>
                  </a:lnTo>
                  <a:lnTo>
                    <a:pt x="222326" y="115849"/>
                  </a:lnTo>
                  <a:lnTo>
                    <a:pt x="220713" y="114388"/>
                  </a:lnTo>
                  <a:lnTo>
                    <a:pt x="218541" y="110197"/>
                  </a:lnTo>
                  <a:lnTo>
                    <a:pt x="217868" y="107797"/>
                  </a:lnTo>
                  <a:lnTo>
                    <a:pt x="217512" y="102666"/>
                  </a:lnTo>
                  <a:lnTo>
                    <a:pt x="217424" y="49809"/>
                  </a:lnTo>
                  <a:close/>
                </a:path>
                <a:path w="820420" h="132714">
                  <a:moveTo>
                    <a:pt x="247840" y="115277"/>
                  </a:moveTo>
                  <a:lnTo>
                    <a:pt x="246875" y="115277"/>
                  </a:lnTo>
                  <a:lnTo>
                    <a:pt x="245572" y="115849"/>
                  </a:lnTo>
                  <a:lnTo>
                    <a:pt x="243941" y="116408"/>
                  </a:lnTo>
                  <a:lnTo>
                    <a:pt x="238912" y="117919"/>
                  </a:lnTo>
                  <a:lnTo>
                    <a:pt x="236296" y="118287"/>
                  </a:lnTo>
                  <a:lnTo>
                    <a:pt x="247840" y="118287"/>
                  </a:lnTo>
                  <a:lnTo>
                    <a:pt x="247840" y="115277"/>
                  </a:lnTo>
                  <a:close/>
                </a:path>
                <a:path w="820420" h="132714">
                  <a:moveTo>
                    <a:pt x="247840" y="36753"/>
                  </a:moveTo>
                  <a:lnTo>
                    <a:pt x="189738" y="36753"/>
                  </a:lnTo>
                  <a:lnTo>
                    <a:pt x="189738" y="49809"/>
                  </a:lnTo>
                  <a:lnTo>
                    <a:pt x="247840" y="49809"/>
                  </a:lnTo>
                  <a:lnTo>
                    <a:pt x="247840" y="36753"/>
                  </a:lnTo>
                  <a:close/>
                </a:path>
                <a:path w="820420" h="132714">
                  <a:moveTo>
                    <a:pt x="217424" y="9880"/>
                  </a:moveTo>
                  <a:lnTo>
                    <a:pt x="200901" y="9880"/>
                  </a:lnTo>
                  <a:lnTo>
                    <a:pt x="200901" y="36753"/>
                  </a:lnTo>
                  <a:lnTo>
                    <a:pt x="217424" y="36753"/>
                  </a:lnTo>
                  <a:lnTo>
                    <a:pt x="217424" y="9880"/>
                  </a:lnTo>
                  <a:close/>
                </a:path>
                <a:path w="820420" h="132714">
                  <a:moveTo>
                    <a:pt x="267957" y="36753"/>
                  </a:moveTo>
                  <a:lnTo>
                    <a:pt x="250723" y="36753"/>
                  </a:lnTo>
                  <a:lnTo>
                    <a:pt x="275869" y="130263"/>
                  </a:lnTo>
                  <a:lnTo>
                    <a:pt x="291071" y="130263"/>
                  </a:lnTo>
                  <a:lnTo>
                    <a:pt x="298043" y="109169"/>
                  </a:lnTo>
                  <a:lnTo>
                    <a:pt x="285280" y="109169"/>
                  </a:lnTo>
                  <a:lnTo>
                    <a:pt x="267957" y="36753"/>
                  </a:lnTo>
                  <a:close/>
                </a:path>
                <a:path w="820420" h="132714">
                  <a:moveTo>
                    <a:pt x="329270" y="58178"/>
                  </a:moveTo>
                  <a:lnTo>
                    <a:pt x="314896" y="58178"/>
                  </a:lnTo>
                  <a:lnTo>
                    <a:pt x="338899" y="130263"/>
                  </a:lnTo>
                  <a:lnTo>
                    <a:pt x="354190" y="130263"/>
                  </a:lnTo>
                  <a:lnTo>
                    <a:pt x="359802" y="109169"/>
                  </a:lnTo>
                  <a:lnTo>
                    <a:pt x="346100" y="109169"/>
                  </a:lnTo>
                  <a:lnTo>
                    <a:pt x="329270" y="58178"/>
                  </a:lnTo>
                  <a:close/>
                </a:path>
                <a:path w="820420" h="132714">
                  <a:moveTo>
                    <a:pt x="322199" y="36753"/>
                  </a:moveTo>
                  <a:lnTo>
                    <a:pt x="308571" y="36753"/>
                  </a:lnTo>
                  <a:lnTo>
                    <a:pt x="285280" y="109169"/>
                  </a:lnTo>
                  <a:lnTo>
                    <a:pt x="298043" y="109169"/>
                  </a:lnTo>
                  <a:lnTo>
                    <a:pt x="314896" y="58178"/>
                  </a:lnTo>
                  <a:lnTo>
                    <a:pt x="329270" y="58178"/>
                  </a:lnTo>
                  <a:lnTo>
                    <a:pt x="322199" y="36753"/>
                  </a:lnTo>
                  <a:close/>
                </a:path>
                <a:path w="820420" h="132714">
                  <a:moveTo>
                    <a:pt x="379069" y="36753"/>
                  </a:moveTo>
                  <a:lnTo>
                    <a:pt x="362458" y="36753"/>
                  </a:lnTo>
                  <a:lnTo>
                    <a:pt x="346100" y="109169"/>
                  </a:lnTo>
                  <a:lnTo>
                    <a:pt x="359802" y="109169"/>
                  </a:lnTo>
                  <a:lnTo>
                    <a:pt x="379069" y="36753"/>
                  </a:lnTo>
                  <a:close/>
                </a:path>
                <a:path w="820420" h="132714">
                  <a:moveTo>
                    <a:pt x="410273" y="36753"/>
                  </a:moveTo>
                  <a:lnTo>
                    <a:pt x="393750" y="36753"/>
                  </a:lnTo>
                  <a:lnTo>
                    <a:pt x="393750" y="130263"/>
                  </a:lnTo>
                  <a:lnTo>
                    <a:pt x="410273" y="130263"/>
                  </a:lnTo>
                  <a:lnTo>
                    <a:pt x="410273" y="36753"/>
                  </a:lnTo>
                  <a:close/>
                </a:path>
                <a:path w="820420" h="132714">
                  <a:moveTo>
                    <a:pt x="411416" y="4775"/>
                  </a:moveTo>
                  <a:lnTo>
                    <a:pt x="392607" y="4775"/>
                  </a:lnTo>
                  <a:lnTo>
                    <a:pt x="392607" y="21094"/>
                  </a:lnTo>
                  <a:lnTo>
                    <a:pt x="411416" y="21094"/>
                  </a:lnTo>
                  <a:lnTo>
                    <a:pt x="411416" y="4775"/>
                  </a:lnTo>
                  <a:close/>
                </a:path>
                <a:path w="820420" h="132714">
                  <a:moveTo>
                    <a:pt x="478967" y="34582"/>
                  </a:moveTo>
                  <a:lnTo>
                    <a:pt x="466953" y="34582"/>
                  </a:lnTo>
                  <a:lnTo>
                    <a:pt x="460756" y="35674"/>
                  </a:lnTo>
                  <a:lnTo>
                    <a:pt x="428929" y="68338"/>
                  </a:lnTo>
                  <a:lnTo>
                    <a:pt x="427774" y="75425"/>
                  </a:lnTo>
                  <a:lnTo>
                    <a:pt x="427774" y="91897"/>
                  </a:lnTo>
                  <a:lnTo>
                    <a:pt x="428781" y="98374"/>
                  </a:lnTo>
                  <a:lnTo>
                    <a:pt x="428891" y="99085"/>
                  </a:lnTo>
                  <a:lnTo>
                    <a:pt x="460654" y="131368"/>
                  </a:lnTo>
                  <a:lnTo>
                    <a:pt x="466839" y="132359"/>
                  </a:lnTo>
                  <a:lnTo>
                    <a:pt x="477088" y="132359"/>
                  </a:lnTo>
                  <a:lnTo>
                    <a:pt x="479958" y="132143"/>
                  </a:lnTo>
                  <a:lnTo>
                    <a:pt x="484078" y="131368"/>
                  </a:lnTo>
                  <a:lnTo>
                    <a:pt x="486930" y="130708"/>
                  </a:lnTo>
                  <a:lnTo>
                    <a:pt x="489750" y="129933"/>
                  </a:lnTo>
                  <a:lnTo>
                    <a:pt x="491744" y="129425"/>
                  </a:lnTo>
                  <a:lnTo>
                    <a:pt x="493966" y="128663"/>
                  </a:lnTo>
                  <a:lnTo>
                    <a:pt x="498894" y="126593"/>
                  </a:lnTo>
                  <a:lnTo>
                    <a:pt x="502577" y="124993"/>
                  </a:lnTo>
                  <a:lnTo>
                    <a:pt x="502577" y="118706"/>
                  </a:lnTo>
                  <a:lnTo>
                    <a:pt x="464400" y="118706"/>
                  </a:lnTo>
                  <a:lnTo>
                    <a:pt x="457441" y="115633"/>
                  </a:lnTo>
                  <a:lnTo>
                    <a:pt x="444919" y="83629"/>
                  </a:lnTo>
                  <a:lnTo>
                    <a:pt x="445404" y="75657"/>
                  </a:lnTo>
                  <a:lnTo>
                    <a:pt x="464756" y="48221"/>
                  </a:lnTo>
                  <a:lnTo>
                    <a:pt x="502577" y="48221"/>
                  </a:lnTo>
                  <a:lnTo>
                    <a:pt x="502577" y="41770"/>
                  </a:lnTo>
                  <a:lnTo>
                    <a:pt x="498652" y="39878"/>
                  </a:lnTo>
                  <a:lnTo>
                    <a:pt x="494182" y="38201"/>
                  </a:lnTo>
                  <a:lnTo>
                    <a:pt x="484162" y="35306"/>
                  </a:lnTo>
                  <a:lnTo>
                    <a:pt x="478967" y="34582"/>
                  </a:lnTo>
                  <a:close/>
                </a:path>
                <a:path w="820420" h="132714">
                  <a:moveTo>
                    <a:pt x="502577" y="107327"/>
                  </a:moveTo>
                  <a:lnTo>
                    <a:pt x="501611" y="107327"/>
                  </a:lnTo>
                  <a:lnTo>
                    <a:pt x="497865" y="110680"/>
                  </a:lnTo>
                  <a:lnTo>
                    <a:pt x="493560" y="113411"/>
                  </a:lnTo>
                  <a:lnTo>
                    <a:pt x="483831" y="117652"/>
                  </a:lnTo>
                  <a:lnTo>
                    <a:pt x="478701" y="118706"/>
                  </a:lnTo>
                  <a:lnTo>
                    <a:pt x="502577" y="118706"/>
                  </a:lnTo>
                  <a:lnTo>
                    <a:pt x="502577" y="107327"/>
                  </a:lnTo>
                  <a:close/>
                </a:path>
                <a:path w="820420" h="132714">
                  <a:moveTo>
                    <a:pt x="502577" y="48221"/>
                  </a:moveTo>
                  <a:lnTo>
                    <a:pt x="476186" y="48221"/>
                  </a:lnTo>
                  <a:lnTo>
                    <a:pt x="479170" y="48641"/>
                  </a:lnTo>
                  <a:lnTo>
                    <a:pt x="485381" y="50317"/>
                  </a:lnTo>
                  <a:lnTo>
                    <a:pt x="501611" y="59436"/>
                  </a:lnTo>
                  <a:lnTo>
                    <a:pt x="502577" y="59436"/>
                  </a:lnTo>
                  <a:lnTo>
                    <a:pt x="502577" y="48221"/>
                  </a:lnTo>
                  <a:close/>
                </a:path>
                <a:path w="820420" h="132714">
                  <a:moveTo>
                    <a:pt x="534123" y="0"/>
                  </a:moveTo>
                  <a:lnTo>
                    <a:pt x="517601" y="0"/>
                  </a:lnTo>
                  <a:lnTo>
                    <a:pt x="517601" y="130263"/>
                  </a:lnTo>
                  <a:lnTo>
                    <a:pt x="534123" y="130263"/>
                  </a:lnTo>
                  <a:lnTo>
                    <a:pt x="534123" y="91173"/>
                  </a:lnTo>
                  <a:lnTo>
                    <a:pt x="540639" y="85140"/>
                  </a:lnTo>
                  <a:lnTo>
                    <a:pt x="561022" y="85140"/>
                  </a:lnTo>
                  <a:lnTo>
                    <a:pt x="553551" y="76263"/>
                  </a:lnTo>
                  <a:lnTo>
                    <a:pt x="534123" y="76263"/>
                  </a:lnTo>
                  <a:lnTo>
                    <a:pt x="534123" y="0"/>
                  </a:lnTo>
                  <a:close/>
                </a:path>
                <a:path w="820420" h="132714">
                  <a:moveTo>
                    <a:pt x="561022" y="85140"/>
                  </a:moveTo>
                  <a:lnTo>
                    <a:pt x="540639" y="85140"/>
                  </a:lnTo>
                  <a:lnTo>
                    <a:pt x="577291" y="130263"/>
                  </a:lnTo>
                  <a:lnTo>
                    <a:pt x="598995" y="130263"/>
                  </a:lnTo>
                  <a:lnTo>
                    <a:pt x="561022" y="85140"/>
                  </a:lnTo>
                  <a:close/>
                </a:path>
                <a:path w="820420" h="132714">
                  <a:moveTo>
                    <a:pt x="593547" y="36753"/>
                  </a:moveTo>
                  <a:lnTo>
                    <a:pt x="572985" y="36753"/>
                  </a:lnTo>
                  <a:lnTo>
                    <a:pt x="534123" y="76263"/>
                  </a:lnTo>
                  <a:lnTo>
                    <a:pt x="553551" y="76263"/>
                  </a:lnTo>
                  <a:lnTo>
                    <a:pt x="553199" y="75844"/>
                  </a:lnTo>
                  <a:lnTo>
                    <a:pt x="593547" y="36753"/>
                  </a:lnTo>
                  <a:close/>
                </a:path>
                <a:path w="820420" h="132714">
                  <a:moveTo>
                    <a:pt x="652284" y="34163"/>
                  </a:moveTo>
                  <a:lnTo>
                    <a:pt x="646201" y="34163"/>
                  </a:lnTo>
                  <a:lnTo>
                    <a:pt x="636531" y="35006"/>
                  </a:lnTo>
                  <a:lnTo>
                    <a:pt x="603891" y="63533"/>
                  </a:lnTo>
                  <a:lnTo>
                    <a:pt x="600748" y="84048"/>
                  </a:lnTo>
                  <a:lnTo>
                    <a:pt x="601559" y="94985"/>
                  </a:lnTo>
                  <a:lnTo>
                    <a:pt x="629308" y="129289"/>
                  </a:lnTo>
                  <a:lnTo>
                    <a:pt x="650151" y="132435"/>
                  </a:lnTo>
                  <a:lnTo>
                    <a:pt x="654138" y="132435"/>
                  </a:lnTo>
                  <a:lnTo>
                    <a:pt x="683729" y="124574"/>
                  </a:lnTo>
                  <a:lnTo>
                    <a:pt x="683729" y="118706"/>
                  </a:lnTo>
                  <a:lnTo>
                    <a:pt x="639838" y="118706"/>
                  </a:lnTo>
                  <a:lnTo>
                    <a:pt x="631901" y="115836"/>
                  </a:lnTo>
                  <a:lnTo>
                    <a:pt x="617537" y="85140"/>
                  </a:lnTo>
                  <a:lnTo>
                    <a:pt x="685571" y="85140"/>
                  </a:lnTo>
                  <a:lnTo>
                    <a:pt x="685571" y="73209"/>
                  </a:lnTo>
                  <a:lnTo>
                    <a:pt x="617526" y="73209"/>
                  </a:lnTo>
                  <a:lnTo>
                    <a:pt x="617893" y="69126"/>
                  </a:lnTo>
                  <a:lnTo>
                    <a:pt x="640829" y="47129"/>
                  </a:lnTo>
                  <a:lnTo>
                    <a:pt x="677228" y="47129"/>
                  </a:lnTo>
                  <a:lnTo>
                    <a:pt x="671156" y="40970"/>
                  </a:lnTo>
                  <a:lnTo>
                    <a:pt x="667054" y="38341"/>
                  </a:lnTo>
                  <a:lnTo>
                    <a:pt x="657696" y="35006"/>
                  </a:lnTo>
                  <a:lnTo>
                    <a:pt x="652284" y="34163"/>
                  </a:lnTo>
                  <a:close/>
                </a:path>
                <a:path w="820420" h="132714">
                  <a:moveTo>
                    <a:pt x="683729" y="107403"/>
                  </a:moveTo>
                  <a:lnTo>
                    <a:pt x="682764" y="107403"/>
                  </a:lnTo>
                  <a:lnTo>
                    <a:pt x="681418" y="108470"/>
                  </a:lnTo>
                  <a:lnTo>
                    <a:pt x="679716" y="109601"/>
                  </a:lnTo>
                  <a:lnTo>
                    <a:pt x="653605" y="118706"/>
                  </a:lnTo>
                  <a:lnTo>
                    <a:pt x="683729" y="118706"/>
                  </a:lnTo>
                  <a:lnTo>
                    <a:pt x="683729" y="107403"/>
                  </a:lnTo>
                  <a:close/>
                </a:path>
                <a:path w="820420" h="132714">
                  <a:moveTo>
                    <a:pt x="677228" y="47129"/>
                  </a:moveTo>
                  <a:lnTo>
                    <a:pt x="649681" y="47129"/>
                  </a:lnTo>
                  <a:lnTo>
                    <a:pt x="653446" y="47764"/>
                  </a:lnTo>
                  <a:lnTo>
                    <a:pt x="659565" y="50279"/>
                  </a:lnTo>
                  <a:lnTo>
                    <a:pt x="669496" y="73209"/>
                  </a:lnTo>
                  <a:lnTo>
                    <a:pt x="685571" y="73209"/>
                  </a:lnTo>
                  <a:lnTo>
                    <a:pt x="685530" y="68846"/>
                  </a:lnTo>
                  <a:lnTo>
                    <a:pt x="684751" y="63533"/>
                  </a:lnTo>
                  <a:lnTo>
                    <a:pt x="684644" y="62801"/>
                  </a:lnTo>
                  <a:lnTo>
                    <a:pt x="680885" y="52476"/>
                  </a:lnTo>
                  <a:lnTo>
                    <a:pt x="678192" y="48107"/>
                  </a:lnTo>
                  <a:lnTo>
                    <a:pt x="677228" y="47129"/>
                  </a:lnTo>
                  <a:close/>
                </a:path>
                <a:path w="820420" h="132714">
                  <a:moveTo>
                    <a:pt x="718883" y="0"/>
                  </a:moveTo>
                  <a:lnTo>
                    <a:pt x="702360" y="0"/>
                  </a:lnTo>
                  <a:lnTo>
                    <a:pt x="702360" y="130263"/>
                  </a:lnTo>
                  <a:lnTo>
                    <a:pt x="718883" y="130263"/>
                  </a:lnTo>
                  <a:lnTo>
                    <a:pt x="718883" y="0"/>
                  </a:lnTo>
                  <a:close/>
                </a:path>
                <a:path w="820420" h="132714">
                  <a:moveTo>
                    <a:pt x="759675" y="36753"/>
                  </a:moveTo>
                  <a:lnTo>
                    <a:pt x="743153" y="36753"/>
                  </a:lnTo>
                  <a:lnTo>
                    <a:pt x="743153" y="130263"/>
                  </a:lnTo>
                  <a:lnTo>
                    <a:pt x="759675" y="130263"/>
                  </a:lnTo>
                  <a:lnTo>
                    <a:pt x="759675" y="60439"/>
                  </a:lnTo>
                  <a:lnTo>
                    <a:pt x="763841" y="57099"/>
                  </a:lnTo>
                  <a:lnTo>
                    <a:pt x="768108" y="54381"/>
                  </a:lnTo>
                  <a:lnTo>
                    <a:pt x="776833" y="50190"/>
                  </a:lnTo>
                  <a:lnTo>
                    <a:pt x="781075" y="49149"/>
                  </a:lnTo>
                  <a:lnTo>
                    <a:pt x="816092" y="49149"/>
                  </a:lnTo>
                  <a:lnTo>
                    <a:pt x="815734" y="48296"/>
                  </a:lnTo>
                  <a:lnTo>
                    <a:pt x="814907" y="47129"/>
                  </a:lnTo>
                  <a:lnTo>
                    <a:pt x="759675" y="47129"/>
                  </a:lnTo>
                  <a:lnTo>
                    <a:pt x="759675" y="36753"/>
                  </a:lnTo>
                  <a:close/>
                </a:path>
                <a:path w="820420" h="132714">
                  <a:moveTo>
                    <a:pt x="816092" y="49149"/>
                  </a:moveTo>
                  <a:lnTo>
                    <a:pt x="789330" y="49149"/>
                  </a:lnTo>
                  <a:lnTo>
                    <a:pt x="792619" y="49720"/>
                  </a:lnTo>
                  <a:lnTo>
                    <a:pt x="797420" y="52006"/>
                  </a:lnTo>
                  <a:lnTo>
                    <a:pt x="803808" y="72720"/>
                  </a:lnTo>
                  <a:lnTo>
                    <a:pt x="803808" y="130263"/>
                  </a:lnTo>
                  <a:lnTo>
                    <a:pt x="820331" y="130263"/>
                  </a:lnTo>
                  <a:lnTo>
                    <a:pt x="820277" y="68719"/>
                  </a:lnTo>
                  <a:lnTo>
                    <a:pt x="819821" y="61460"/>
                  </a:lnTo>
                  <a:lnTo>
                    <a:pt x="818292" y="54381"/>
                  </a:lnTo>
                  <a:lnTo>
                    <a:pt x="816092" y="49149"/>
                  </a:lnTo>
                  <a:close/>
                </a:path>
                <a:path w="820420" h="132714">
                  <a:moveTo>
                    <a:pt x="799147" y="34163"/>
                  </a:moveTo>
                  <a:lnTo>
                    <a:pt x="784148" y="34163"/>
                  </a:lnTo>
                  <a:lnTo>
                    <a:pt x="779081" y="35280"/>
                  </a:lnTo>
                  <a:lnTo>
                    <a:pt x="769467" y="39738"/>
                  </a:lnTo>
                  <a:lnTo>
                    <a:pt x="764603" y="42951"/>
                  </a:lnTo>
                  <a:lnTo>
                    <a:pt x="759675" y="47129"/>
                  </a:lnTo>
                  <a:lnTo>
                    <a:pt x="814907" y="47129"/>
                  </a:lnTo>
                  <a:lnTo>
                    <a:pt x="812152" y="43243"/>
                  </a:lnTo>
                  <a:lnTo>
                    <a:pt x="806704" y="37185"/>
                  </a:lnTo>
                  <a:lnTo>
                    <a:pt x="799147" y="3416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60268" y="3013291"/>
              <a:ext cx="224218" cy="1291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45202" y="3014718"/>
              <a:ext cx="219582" cy="12766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40005" y="3009938"/>
              <a:ext cx="2357120" cy="165100"/>
            </a:xfrm>
            <a:custGeom>
              <a:avLst/>
              <a:gdLst/>
              <a:ahLst/>
              <a:cxnLst/>
              <a:rect l="l" t="t" r="r" b="b"/>
              <a:pathLst>
                <a:path w="2357120" h="165100">
                  <a:moveTo>
                    <a:pt x="81394" y="130263"/>
                  </a:moveTo>
                  <a:lnTo>
                    <a:pt x="43421" y="85140"/>
                  </a:lnTo>
                  <a:lnTo>
                    <a:pt x="35953" y="76263"/>
                  </a:lnTo>
                  <a:lnTo>
                    <a:pt x="35598" y="75844"/>
                  </a:lnTo>
                  <a:lnTo>
                    <a:pt x="75946" y="36753"/>
                  </a:lnTo>
                  <a:lnTo>
                    <a:pt x="55372" y="36753"/>
                  </a:lnTo>
                  <a:lnTo>
                    <a:pt x="16522" y="76263"/>
                  </a:lnTo>
                  <a:lnTo>
                    <a:pt x="16522" y="0"/>
                  </a:lnTo>
                  <a:lnTo>
                    <a:pt x="0" y="0"/>
                  </a:lnTo>
                  <a:lnTo>
                    <a:pt x="0" y="130263"/>
                  </a:lnTo>
                  <a:lnTo>
                    <a:pt x="16522" y="130263"/>
                  </a:lnTo>
                  <a:lnTo>
                    <a:pt x="16522" y="91173"/>
                  </a:lnTo>
                  <a:lnTo>
                    <a:pt x="23025" y="85140"/>
                  </a:lnTo>
                  <a:lnTo>
                    <a:pt x="59677" y="130263"/>
                  </a:lnTo>
                  <a:lnTo>
                    <a:pt x="81394" y="130263"/>
                  </a:lnTo>
                  <a:close/>
                </a:path>
                <a:path w="2357120" h="165100">
                  <a:moveTo>
                    <a:pt x="166382" y="36753"/>
                  </a:moveTo>
                  <a:lnTo>
                    <a:pt x="149860" y="36753"/>
                  </a:lnTo>
                  <a:lnTo>
                    <a:pt x="149860" y="106578"/>
                  </a:lnTo>
                  <a:lnTo>
                    <a:pt x="146050" y="109753"/>
                  </a:lnTo>
                  <a:lnTo>
                    <a:pt x="141859" y="112433"/>
                  </a:lnTo>
                  <a:lnTo>
                    <a:pt x="132727" y="116789"/>
                  </a:lnTo>
                  <a:lnTo>
                    <a:pt x="128155" y="117932"/>
                  </a:lnTo>
                  <a:lnTo>
                    <a:pt x="120421" y="117932"/>
                  </a:lnTo>
                  <a:lnTo>
                    <a:pt x="105740" y="94957"/>
                  </a:lnTo>
                  <a:lnTo>
                    <a:pt x="105740" y="36753"/>
                  </a:lnTo>
                  <a:lnTo>
                    <a:pt x="89204" y="36753"/>
                  </a:lnTo>
                  <a:lnTo>
                    <a:pt x="89204" y="103759"/>
                  </a:lnTo>
                  <a:lnTo>
                    <a:pt x="89903" y="108470"/>
                  </a:lnTo>
                  <a:lnTo>
                    <a:pt x="89992" y="109105"/>
                  </a:lnTo>
                  <a:lnTo>
                    <a:pt x="115785" y="132854"/>
                  </a:lnTo>
                  <a:lnTo>
                    <a:pt x="125691" y="132854"/>
                  </a:lnTo>
                  <a:lnTo>
                    <a:pt x="130784" y="131762"/>
                  </a:lnTo>
                  <a:lnTo>
                    <a:pt x="139827" y="127393"/>
                  </a:lnTo>
                  <a:lnTo>
                    <a:pt x="144767" y="124129"/>
                  </a:lnTo>
                  <a:lnTo>
                    <a:pt x="149860" y="119888"/>
                  </a:lnTo>
                  <a:lnTo>
                    <a:pt x="149860" y="130263"/>
                  </a:lnTo>
                  <a:lnTo>
                    <a:pt x="166382" y="130263"/>
                  </a:lnTo>
                  <a:lnTo>
                    <a:pt x="166382" y="119888"/>
                  </a:lnTo>
                  <a:lnTo>
                    <a:pt x="166382" y="117932"/>
                  </a:lnTo>
                  <a:lnTo>
                    <a:pt x="166382" y="36753"/>
                  </a:lnTo>
                  <a:close/>
                </a:path>
                <a:path w="2357120" h="165100">
                  <a:moveTo>
                    <a:pt x="242531" y="37261"/>
                  </a:moveTo>
                  <a:lnTo>
                    <a:pt x="241477" y="37084"/>
                  </a:lnTo>
                  <a:lnTo>
                    <a:pt x="230251" y="37084"/>
                  </a:lnTo>
                  <a:lnTo>
                    <a:pt x="227279" y="37795"/>
                  </a:lnTo>
                  <a:lnTo>
                    <a:pt x="218313" y="41986"/>
                  </a:lnTo>
                  <a:lnTo>
                    <a:pt x="213055" y="45567"/>
                  </a:lnTo>
                  <a:lnTo>
                    <a:pt x="207022" y="50647"/>
                  </a:lnTo>
                  <a:lnTo>
                    <a:pt x="207022" y="37084"/>
                  </a:lnTo>
                  <a:lnTo>
                    <a:pt x="190500" y="37084"/>
                  </a:lnTo>
                  <a:lnTo>
                    <a:pt x="190500" y="130263"/>
                  </a:lnTo>
                  <a:lnTo>
                    <a:pt x="207022" y="130263"/>
                  </a:lnTo>
                  <a:lnTo>
                    <a:pt x="207022" y="63881"/>
                  </a:lnTo>
                  <a:lnTo>
                    <a:pt x="210947" y="60248"/>
                  </a:lnTo>
                  <a:lnTo>
                    <a:pt x="215112" y="57518"/>
                  </a:lnTo>
                  <a:lnTo>
                    <a:pt x="223901" y="53835"/>
                  </a:lnTo>
                  <a:lnTo>
                    <a:pt x="227291" y="53124"/>
                  </a:lnTo>
                  <a:lnTo>
                    <a:pt x="239115" y="53124"/>
                  </a:lnTo>
                  <a:lnTo>
                    <a:pt x="240423" y="53327"/>
                  </a:lnTo>
                  <a:lnTo>
                    <a:pt x="241655" y="53670"/>
                  </a:lnTo>
                  <a:lnTo>
                    <a:pt x="242531" y="53670"/>
                  </a:lnTo>
                  <a:lnTo>
                    <a:pt x="242531" y="53124"/>
                  </a:lnTo>
                  <a:lnTo>
                    <a:pt x="242531" y="50647"/>
                  </a:lnTo>
                  <a:lnTo>
                    <a:pt x="242531" y="37261"/>
                  </a:lnTo>
                  <a:close/>
                </a:path>
                <a:path w="2357120" h="165100">
                  <a:moveTo>
                    <a:pt x="319786" y="117119"/>
                  </a:moveTo>
                  <a:lnTo>
                    <a:pt x="267220" y="117119"/>
                  </a:lnTo>
                  <a:lnTo>
                    <a:pt x="318820" y="47967"/>
                  </a:lnTo>
                  <a:lnTo>
                    <a:pt x="318820" y="36753"/>
                  </a:lnTo>
                  <a:lnTo>
                    <a:pt x="249732" y="36753"/>
                  </a:lnTo>
                  <a:lnTo>
                    <a:pt x="249732" y="49733"/>
                  </a:lnTo>
                  <a:lnTo>
                    <a:pt x="298958" y="49733"/>
                  </a:lnTo>
                  <a:lnTo>
                    <a:pt x="247624" y="118630"/>
                  </a:lnTo>
                  <a:lnTo>
                    <a:pt x="247624" y="130263"/>
                  </a:lnTo>
                  <a:lnTo>
                    <a:pt x="319786" y="130263"/>
                  </a:lnTo>
                  <a:lnTo>
                    <a:pt x="319786" y="117119"/>
                  </a:lnTo>
                  <a:close/>
                </a:path>
                <a:path w="2357120" h="165100">
                  <a:moveTo>
                    <a:pt x="413334" y="73215"/>
                  </a:moveTo>
                  <a:lnTo>
                    <a:pt x="404990" y="47129"/>
                  </a:lnTo>
                  <a:lnTo>
                    <a:pt x="398919" y="40970"/>
                  </a:lnTo>
                  <a:lnTo>
                    <a:pt x="397243" y="39903"/>
                  </a:lnTo>
                  <a:lnTo>
                    <a:pt x="397243" y="73215"/>
                  </a:lnTo>
                  <a:lnTo>
                    <a:pt x="345287" y="73215"/>
                  </a:lnTo>
                  <a:lnTo>
                    <a:pt x="368592" y="47129"/>
                  </a:lnTo>
                  <a:lnTo>
                    <a:pt x="377444" y="47129"/>
                  </a:lnTo>
                  <a:lnTo>
                    <a:pt x="397243" y="73215"/>
                  </a:lnTo>
                  <a:lnTo>
                    <a:pt x="397243" y="39903"/>
                  </a:lnTo>
                  <a:lnTo>
                    <a:pt x="394817" y="38341"/>
                  </a:lnTo>
                  <a:lnTo>
                    <a:pt x="385457" y="35013"/>
                  </a:lnTo>
                  <a:lnTo>
                    <a:pt x="380047" y="34163"/>
                  </a:lnTo>
                  <a:lnTo>
                    <a:pt x="373951" y="34163"/>
                  </a:lnTo>
                  <a:lnTo>
                    <a:pt x="335584" y="55029"/>
                  </a:lnTo>
                  <a:lnTo>
                    <a:pt x="328510" y="84048"/>
                  </a:lnTo>
                  <a:lnTo>
                    <a:pt x="329323" y="94996"/>
                  </a:lnTo>
                  <a:lnTo>
                    <a:pt x="357073" y="129298"/>
                  </a:lnTo>
                  <a:lnTo>
                    <a:pt x="377913" y="132435"/>
                  </a:lnTo>
                  <a:lnTo>
                    <a:pt x="381889" y="132435"/>
                  </a:lnTo>
                  <a:lnTo>
                    <a:pt x="411492" y="124574"/>
                  </a:lnTo>
                  <a:lnTo>
                    <a:pt x="411492" y="118706"/>
                  </a:lnTo>
                  <a:lnTo>
                    <a:pt x="411492" y="107403"/>
                  </a:lnTo>
                  <a:lnTo>
                    <a:pt x="410514" y="107403"/>
                  </a:lnTo>
                  <a:lnTo>
                    <a:pt x="409168" y="108470"/>
                  </a:lnTo>
                  <a:lnTo>
                    <a:pt x="407479" y="109601"/>
                  </a:lnTo>
                  <a:lnTo>
                    <a:pt x="381368" y="118706"/>
                  </a:lnTo>
                  <a:lnTo>
                    <a:pt x="367601" y="118706"/>
                  </a:lnTo>
                  <a:lnTo>
                    <a:pt x="345300" y="85140"/>
                  </a:lnTo>
                  <a:lnTo>
                    <a:pt x="413334" y="85140"/>
                  </a:lnTo>
                  <a:lnTo>
                    <a:pt x="413334" y="73215"/>
                  </a:lnTo>
                  <a:close/>
                </a:path>
                <a:path w="2357120" h="165100">
                  <a:moveTo>
                    <a:pt x="494728" y="96393"/>
                  </a:moveTo>
                  <a:lnTo>
                    <a:pt x="460286" y="75641"/>
                  </a:lnTo>
                  <a:lnTo>
                    <a:pt x="457542" y="75044"/>
                  </a:lnTo>
                  <a:lnTo>
                    <a:pt x="450164" y="73202"/>
                  </a:lnTo>
                  <a:lnTo>
                    <a:pt x="446582" y="71615"/>
                  </a:lnTo>
                  <a:lnTo>
                    <a:pt x="442125" y="67767"/>
                  </a:lnTo>
                  <a:lnTo>
                    <a:pt x="441020" y="64858"/>
                  </a:lnTo>
                  <a:lnTo>
                    <a:pt x="441020" y="56540"/>
                  </a:lnTo>
                  <a:lnTo>
                    <a:pt x="442887" y="53251"/>
                  </a:lnTo>
                  <a:lnTo>
                    <a:pt x="450392" y="48895"/>
                  </a:lnTo>
                  <a:lnTo>
                    <a:pt x="454990" y="47802"/>
                  </a:lnTo>
                  <a:lnTo>
                    <a:pt x="465721" y="47802"/>
                  </a:lnTo>
                  <a:lnTo>
                    <a:pt x="470941" y="48729"/>
                  </a:lnTo>
                  <a:lnTo>
                    <a:pt x="481317" y="52412"/>
                  </a:lnTo>
                  <a:lnTo>
                    <a:pt x="486016" y="54914"/>
                  </a:lnTo>
                  <a:lnTo>
                    <a:pt x="490245" y="58102"/>
                  </a:lnTo>
                  <a:lnTo>
                    <a:pt x="491121" y="58102"/>
                  </a:lnTo>
                  <a:lnTo>
                    <a:pt x="491121" y="47802"/>
                  </a:lnTo>
                  <a:lnTo>
                    <a:pt x="491121" y="41275"/>
                  </a:lnTo>
                  <a:lnTo>
                    <a:pt x="487375" y="39319"/>
                  </a:lnTo>
                  <a:lnTo>
                    <a:pt x="482739" y="37706"/>
                  </a:lnTo>
                  <a:lnTo>
                    <a:pt x="471728" y="35140"/>
                  </a:lnTo>
                  <a:lnTo>
                    <a:pt x="466242" y="34493"/>
                  </a:lnTo>
                  <a:lnTo>
                    <a:pt x="460794" y="34493"/>
                  </a:lnTo>
                  <a:lnTo>
                    <a:pt x="424141" y="54610"/>
                  </a:lnTo>
                  <a:lnTo>
                    <a:pt x="424141" y="69176"/>
                  </a:lnTo>
                  <a:lnTo>
                    <a:pt x="458393" y="91173"/>
                  </a:lnTo>
                  <a:lnTo>
                    <a:pt x="461149" y="91757"/>
                  </a:lnTo>
                  <a:lnTo>
                    <a:pt x="468706" y="93535"/>
                  </a:lnTo>
                  <a:lnTo>
                    <a:pt x="472503" y="95135"/>
                  </a:lnTo>
                  <a:lnTo>
                    <a:pt x="476783" y="98920"/>
                  </a:lnTo>
                  <a:lnTo>
                    <a:pt x="477850" y="101739"/>
                  </a:lnTo>
                  <a:lnTo>
                    <a:pt x="477850" y="108381"/>
                  </a:lnTo>
                  <a:lnTo>
                    <a:pt x="459562" y="119214"/>
                  </a:lnTo>
                  <a:lnTo>
                    <a:pt x="453288" y="119214"/>
                  </a:lnTo>
                  <a:lnTo>
                    <a:pt x="424573" y="106984"/>
                  </a:lnTo>
                  <a:lnTo>
                    <a:pt x="423697" y="106984"/>
                  </a:lnTo>
                  <a:lnTo>
                    <a:pt x="423697" y="124650"/>
                  </a:lnTo>
                  <a:lnTo>
                    <a:pt x="427456" y="126555"/>
                  </a:lnTo>
                  <a:lnTo>
                    <a:pt x="432181" y="128333"/>
                  </a:lnTo>
                  <a:lnTo>
                    <a:pt x="444004" y="131800"/>
                  </a:lnTo>
                  <a:lnTo>
                    <a:pt x="444449" y="131800"/>
                  </a:lnTo>
                  <a:lnTo>
                    <a:pt x="449745" y="132524"/>
                  </a:lnTo>
                  <a:lnTo>
                    <a:pt x="462991" y="132524"/>
                  </a:lnTo>
                  <a:lnTo>
                    <a:pt x="468541" y="131800"/>
                  </a:lnTo>
                  <a:lnTo>
                    <a:pt x="494728" y="107327"/>
                  </a:lnTo>
                  <a:lnTo>
                    <a:pt x="494728" y="96393"/>
                  </a:lnTo>
                  <a:close/>
                </a:path>
                <a:path w="2357120" h="165100">
                  <a:moveTo>
                    <a:pt x="670445" y="67983"/>
                  </a:moveTo>
                  <a:lnTo>
                    <a:pt x="663638" y="32423"/>
                  </a:lnTo>
                  <a:lnTo>
                    <a:pt x="663562" y="32181"/>
                  </a:lnTo>
                  <a:lnTo>
                    <a:pt x="659815" y="25615"/>
                  </a:lnTo>
                  <a:lnTo>
                    <a:pt x="659688" y="25400"/>
                  </a:lnTo>
                  <a:lnTo>
                    <a:pt x="654710" y="19926"/>
                  </a:lnTo>
                  <a:lnTo>
                    <a:pt x="652335" y="17360"/>
                  </a:lnTo>
                  <a:lnTo>
                    <a:pt x="652335" y="59715"/>
                  </a:lnTo>
                  <a:lnTo>
                    <a:pt x="652335" y="67983"/>
                  </a:lnTo>
                  <a:lnTo>
                    <a:pt x="651662" y="79527"/>
                  </a:lnTo>
                  <a:lnTo>
                    <a:pt x="649732" y="89179"/>
                  </a:lnTo>
                  <a:lnTo>
                    <a:pt x="649643" y="89636"/>
                  </a:lnTo>
                  <a:lnTo>
                    <a:pt x="621245" y="117729"/>
                  </a:lnTo>
                  <a:lnTo>
                    <a:pt x="612609" y="118541"/>
                  </a:lnTo>
                  <a:lnTo>
                    <a:pt x="603961" y="117729"/>
                  </a:lnTo>
                  <a:lnTo>
                    <a:pt x="575487" y="89636"/>
                  </a:lnTo>
                  <a:lnTo>
                    <a:pt x="572782" y="67983"/>
                  </a:lnTo>
                  <a:lnTo>
                    <a:pt x="572808" y="59715"/>
                  </a:lnTo>
                  <a:lnTo>
                    <a:pt x="591312" y="22567"/>
                  </a:lnTo>
                  <a:lnTo>
                    <a:pt x="606272" y="17335"/>
                  </a:lnTo>
                  <a:lnTo>
                    <a:pt x="618693" y="17335"/>
                  </a:lnTo>
                  <a:lnTo>
                    <a:pt x="651395" y="52412"/>
                  </a:lnTo>
                  <a:lnTo>
                    <a:pt x="652335" y="59715"/>
                  </a:lnTo>
                  <a:lnTo>
                    <a:pt x="652335" y="17360"/>
                  </a:lnTo>
                  <a:lnTo>
                    <a:pt x="621423" y="3009"/>
                  </a:lnTo>
                  <a:lnTo>
                    <a:pt x="603732" y="3009"/>
                  </a:lnTo>
                  <a:lnTo>
                    <a:pt x="565378" y="25615"/>
                  </a:lnTo>
                  <a:lnTo>
                    <a:pt x="555853" y="52412"/>
                  </a:lnTo>
                  <a:lnTo>
                    <a:pt x="555802" y="52628"/>
                  </a:lnTo>
                  <a:lnTo>
                    <a:pt x="555688" y="53276"/>
                  </a:lnTo>
                  <a:lnTo>
                    <a:pt x="555002" y="59715"/>
                  </a:lnTo>
                  <a:lnTo>
                    <a:pt x="554926" y="60413"/>
                  </a:lnTo>
                  <a:lnTo>
                    <a:pt x="554672" y="67983"/>
                  </a:lnTo>
                  <a:lnTo>
                    <a:pt x="554926" y="75450"/>
                  </a:lnTo>
                  <a:lnTo>
                    <a:pt x="555688" y="82511"/>
                  </a:lnTo>
                  <a:lnTo>
                    <a:pt x="575424" y="121500"/>
                  </a:lnTo>
                  <a:lnTo>
                    <a:pt x="595820" y="131483"/>
                  </a:lnTo>
                  <a:lnTo>
                    <a:pt x="595972" y="131483"/>
                  </a:lnTo>
                  <a:lnTo>
                    <a:pt x="603669" y="132854"/>
                  </a:lnTo>
                  <a:lnTo>
                    <a:pt x="621068" y="132854"/>
                  </a:lnTo>
                  <a:lnTo>
                    <a:pt x="628916" y="131483"/>
                  </a:lnTo>
                  <a:lnTo>
                    <a:pt x="643153" y="125958"/>
                  </a:lnTo>
                  <a:lnTo>
                    <a:pt x="649376" y="121666"/>
                  </a:lnTo>
                  <a:lnTo>
                    <a:pt x="652246" y="118541"/>
                  </a:lnTo>
                  <a:lnTo>
                    <a:pt x="659803" y="110337"/>
                  </a:lnTo>
                  <a:lnTo>
                    <a:pt x="670179" y="75450"/>
                  </a:lnTo>
                  <a:lnTo>
                    <a:pt x="670445" y="67983"/>
                  </a:lnTo>
                  <a:close/>
                </a:path>
                <a:path w="2357120" h="165100">
                  <a:moveTo>
                    <a:pt x="765263" y="130263"/>
                  </a:moveTo>
                  <a:lnTo>
                    <a:pt x="765213" y="68719"/>
                  </a:lnTo>
                  <a:lnTo>
                    <a:pt x="764755" y="61468"/>
                  </a:lnTo>
                  <a:lnTo>
                    <a:pt x="763219" y="54381"/>
                  </a:lnTo>
                  <a:lnTo>
                    <a:pt x="761022" y="49149"/>
                  </a:lnTo>
                  <a:lnTo>
                    <a:pt x="760666" y="48298"/>
                  </a:lnTo>
                  <a:lnTo>
                    <a:pt x="759828" y="47129"/>
                  </a:lnTo>
                  <a:lnTo>
                    <a:pt x="757085" y="43243"/>
                  </a:lnTo>
                  <a:lnTo>
                    <a:pt x="751636" y="37185"/>
                  </a:lnTo>
                  <a:lnTo>
                    <a:pt x="744080" y="34163"/>
                  </a:lnTo>
                  <a:lnTo>
                    <a:pt x="729081" y="34163"/>
                  </a:lnTo>
                  <a:lnTo>
                    <a:pt x="724001" y="35267"/>
                  </a:lnTo>
                  <a:lnTo>
                    <a:pt x="714400" y="39738"/>
                  </a:lnTo>
                  <a:lnTo>
                    <a:pt x="709536" y="42951"/>
                  </a:lnTo>
                  <a:lnTo>
                    <a:pt x="704608" y="47129"/>
                  </a:lnTo>
                  <a:lnTo>
                    <a:pt x="704608" y="36753"/>
                  </a:lnTo>
                  <a:lnTo>
                    <a:pt x="688086" y="36753"/>
                  </a:lnTo>
                  <a:lnTo>
                    <a:pt x="688086" y="130263"/>
                  </a:lnTo>
                  <a:lnTo>
                    <a:pt x="704608" y="130263"/>
                  </a:lnTo>
                  <a:lnTo>
                    <a:pt x="704608" y="60439"/>
                  </a:lnTo>
                  <a:lnTo>
                    <a:pt x="708774" y="57099"/>
                  </a:lnTo>
                  <a:lnTo>
                    <a:pt x="713028" y="54381"/>
                  </a:lnTo>
                  <a:lnTo>
                    <a:pt x="721766" y="50190"/>
                  </a:lnTo>
                  <a:lnTo>
                    <a:pt x="725995" y="49149"/>
                  </a:lnTo>
                  <a:lnTo>
                    <a:pt x="734263" y="49149"/>
                  </a:lnTo>
                  <a:lnTo>
                    <a:pt x="748741" y="72720"/>
                  </a:lnTo>
                  <a:lnTo>
                    <a:pt x="748741" y="130263"/>
                  </a:lnTo>
                  <a:lnTo>
                    <a:pt x="765263" y="130263"/>
                  </a:lnTo>
                  <a:close/>
                </a:path>
                <a:path w="2357120" h="165100">
                  <a:moveTo>
                    <a:pt x="805548" y="0"/>
                  </a:moveTo>
                  <a:lnTo>
                    <a:pt x="789025" y="0"/>
                  </a:lnTo>
                  <a:lnTo>
                    <a:pt x="789025" y="130263"/>
                  </a:lnTo>
                  <a:lnTo>
                    <a:pt x="805548" y="130263"/>
                  </a:lnTo>
                  <a:lnTo>
                    <a:pt x="805548" y="0"/>
                  </a:lnTo>
                  <a:close/>
                </a:path>
                <a:path w="2357120" h="165100">
                  <a:moveTo>
                    <a:pt x="846696" y="36753"/>
                  </a:moveTo>
                  <a:lnTo>
                    <a:pt x="830173" y="36753"/>
                  </a:lnTo>
                  <a:lnTo>
                    <a:pt x="830173" y="130263"/>
                  </a:lnTo>
                  <a:lnTo>
                    <a:pt x="846696" y="130263"/>
                  </a:lnTo>
                  <a:lnTo>
                    <a:pt x="846696" y="36753"/>
                  </a:lnTo>
                  <a:close/>
                </a:path>
                <a:path w="2357120" h="165100">
                  <a:moveTo>
                    <a:pt x="847839" y="4775"/>
                  </a:moveTo>
                  <a:lnTo>
                    <a:pt x="829030" y="4775"/>
                  </a:lnTo>
                  <a:lnTo>
                    <a:pt x="829030" y="21094"/>
                  </a:lnTo>
                  <a:lnTo>
                    <a:pt x="847839" y="21094"/>
                  </a:lnTo>
                  <a:lnTo>
                    <a:pt x="847839" y="4775"/>
                  </a:lnTo>
                  <a:close/>
                </a:path>
                <a:path w="2357120" h="165100">
                  <a:moveTo>
                    <a:pt x="948143" y="130263"/>
                  </a:moveTo>
                  <a:lnTo>
                    <a:pt x="948093" y="68719"/>
                  </a:lnTo>
                  <a:lnTo>
                    <a:pt x="947635" y="61468"/>
                  </a:lnTo>
                  <a:lnTo>
                    <a:pt x="946099" y="54381"/>
                  </a:lnTo>
                  <a:lnTo>
                    <a:pt x="943902" y="49149"/>
                  </a:lnTo>
                  <a:lnTo>
                    <a:pt x="943546" y="48298"/>
                  </a:lnTo>
                  <a:lnTo>
                    <a:pt x="942708" y="47129"/>
                  </a:lnTo>
                  <a:lnTo>
                    <a:pt x="939965" y="43243"/>
                  </a:lnTo>
                  <a:lnTo>
                    <a:pt x="934516" y="37185"/>
                  </a:lnTo>
                  <a:lnTo>
                    <a:pt x="926960" y="34163"/>
                  </a:lnTo>
                  <a:lnTo>
                    <a:pt x="911961" y="34163"/>
                  </a:lnTo>
                  <a:lnTo>
                    <a:pt x="906881" y="35267"/>
                  </a:lnTo>
                  <a:lnTo>
                    <a:pt x="897280" y="39738"/>
                  </a:lnTo>
                  <a:lnTo>
                    <a:pt x="892416" y="42951"/>
                  </a:lnTo>
                  <a:lnTo>
                    <a:pt x="887488" y="47129"/>
                  </a:lnTo>
                  <a:lnTo>
                    <a:pt x="887488" y="36753"/>
                  </a:lnTo>
                  <a:lnTo>
                    <a:pt x="870966" y="36753"/>
                  </a:lnTo>
                  <a:lnTo>
                    <a:pt x="870966" y="130263"/>
                  </a:lnTo>
                  <a:lnTo>
                    <a:pt x="887488" y="130263"/>
                  </a:lnTo>
                  <a:lnTo>
                    <a:pt x="887488" y="60439"/>
                  </a:lnTo>
                  <a:lnTo>
                    <a:pt x="891654" y="57099"/>
                  </a:lnTo>
                  <a:lnTo>
                    <a:pt x="895908" y="54381"/>
                  </a:lnTo>
                  <a:lnTo>
                    <a:pt x="904646" y="50190"/>
                  </a:lnTo>
                  <a:lnTo>
                    <a:pt x="908875" y="49149"/>
                  </a:lnTo>
                  <a:lnTo>
                    <a:pt x="917143" y="49149"/>
                  </a:lnTo>
                  <a:lnTo>
                    <a:pt x="931621" y="72720"/>
                  </a:lnTo>
                  <a:lnTo>
                    <a:pt x="931621" y="130263"/>
                  </a:lnTo>
                  <a:lnTo>
                    <a:pt x="948143" y="130263"/>
                  </a:lnTo>
                  <a:close/>
                </a:path>
                <a:path w="2357120" h="165100">
                  <a:moveTo>
                    <a:pt x="1049604" y="73215"/>
                  </a:moveTo>
                  <a:lnTo>
                    <a:pt x="1049566" y="68846"/>
                  </a:lnTo>
                  <a:lnTo>
                    <a:pt x="1048766" y="63538"/>
                  </a:lnTo>
                  <a:lnTo>
                    <a:pt x="1048664" y="62801"/>
                  </a:lnTo>
                  <a:lnTo>
                    <a:pt x="1044917" y="52476"/>
                  </a:lnTo>
                  <a:lnTo>
                    <a:pt x="1042225" y="48107"/>
                  </a:lnTo>
                  <a:lnTo>
                    <a:pt x="1041260" y="47129"/>
                  </a:lnTo>
                  <a:lnTo>
                    <a:pt x="1035189" y="40970"/>
                  </a:lnTo>
                  <a:lnTo>
                    <a:pt x="1033526" y="39916"/>
                  </a:lnTo>
                  <a:lnTo>
                    <a:pt x="1033526" y="73215"/>
                  </a:lnTo>
                  <a:lnTo>
                    <a:pt x="981557" y="73215"/>
                  </a:lnTo>
                  <a:lnTo>
                    <a:pt x="1004862" y="47129"/>
                  </a:lnTo>
                  <a:lnTo>
                    <a:pt x="1013714" y="47129"/>
                  </a:lnTo>
                  <a:lnTo>
                    <a:pt x="1033526" y="73215"/>
                  </a:lnTo>
                  <a:lnTo>
                    <a:pt x="1033526" y="39916"/>
                  </a:lnTo>
                  <a:lnTo>
                    <a:pt x="1031087" y="38341"/>
                  </a:lnTo>
                  <a:lnTo>
                    <a:pt x="1021727" y="35013"/>
                  </a:lnTo>
                  <a:lnTo>
                    <a:pt x="1016317" y="34163"/>
                  </a:lnTo>
                  <a:lnTo>
                    <a:pt x="1010221" y="34163"/>
                  </a:lnTo>
                  <a:lnTo>
                    <a:pt x="971854" y="55029"/>
                  </a:lnTo>
                  <a:lnTo>
                    <a:pt x="964780" y="84048"/>
                  </a:lnTo>
                  <a:lnTo>
                    <a:pt x="965593" y="94996"/>
                  </a:lnTo>
                  <a:lnTo>
                    <a:pt x="993343" y="129298"/>
                  </a:lnTo>
                  <a:lnTo>
                    <a:pt x="1014183" y="132435"/>
                  </a:lnTo>
                  <a:lnTo>
                    <a:pt x="1018171" y="132435"/>
                  </a:lnTo>
                  <a:lnTo>
                    <a:pt x="1047762" y="124574"/>
                  </a:lnTo>
                  <a:lnTo>
                    <a:pt x="1047762" y="118706"/>
                  </a:lnTo>
                  <a:lnTo>
                    <a:pt x="1047762" y="107403"/>
                  </a:lnTo>
                  <a:lnTo>
                    <a:pt x="1046797" y="107403"/>
                  </a:lnTo>
                  <a:lnTo>
                    <a:pt x="1045451" y="108470"/>
                  </a:lnTo>
                  <a:lnTo>
                    <a:pt x="1043749" y="109601"/>
                  </a:lnTo>
                  <a:lnTo>
                    <a:pt x="1017638" y="118706"/>
                  </a:lnTo>
                  <a:lnTo>
                    <a:pt x="1003871" y="118706"/>
                  </a:lnTo>
                  <a:lnTo>
                    <a:pt x="981570" y="85140"/>
                  </a:lnTo>
                  <a:lnTo>
                    <a:pt x="1049604" y="85140"/>
                  </a:lnTo>
                  <a:lnTo>
                    <a:pt x="1049604" y="73215"/>
                  </a:lnTo>
                  <a:close/>
                </a:path>
                <a:path w="2357120" h="165100">
                  <a:moveTo>
                    <a:pt x="1111580" y="68148"/>
                  </a:moveTo>
                  <a:lnTo>
                    <a:pt x="1061999" y="68148"/>
                  </a:lnTo>
                  <a:lnTo>
                    <a:pt x="1061999" y="83299"/>
                  </a:lnTo>
                  <a:lnTo>
                    <a:pt x="1111580" y="83299"/>
                  </a:lnTo>
                  <a:lnTo>
                    <a:pt x="1111580" y="68148"/>
                  </a:lnTo>
                  <a:close/>
                </a:path>
                <a:path w="2357120" h="165100">
                  <a:moveTo>
                    <a:pt x="1208747" y="115531"/>
                  </a:moveTo>
                  <a:lnTo>
                    <a:pt x="1150289" y="115531"/>
                  </a:lnTo>
                  <a:lnTo>
                    <a:pt x="1150289" y="5613"/>
                  </a:lnTo>
                  <a:lnTo>
                    <a:pt x="1132890" y="5613"/>
                  </a:lnTo>
                  <a:lnTo>
                    <a:pt x="1132890" y="130263"/>
                  </a:lnTo>
                  <a:lnTo>
                    <a:pt x="1208747" y="130263"/>
                  </a:lnTo>
                  <a:lnTo>
                    <a:pt x="1208747" y="115531"/>
                  </a:lnTo>
                  <a:close/>
                </a:path>
                <a:path w="2357120" h="165100">
                  <a:moveTo>
                    <a:pt x="1299540" y="73215"/>
                  </a:moveTo>
                  <a:lnTo>
                    <a:pt x="1299502" y="68846"/>
                  </a:lnTo>
                  <a:lnTo>
                    <a:pt x="1298702" y="63538"/>
                  </a:lnTo>
                  <a:lnTo>
                    <a:pt x="1298600" y="62801"/>
                  </a:lnTo>
                  <a:lnTo>
                    <a:pt x="1294853" y="52476"/>
                  </a:lnTo>
                  <a:lnTo>
                    <a:pt x="1292161" y="48107"/>
                  </a:lnTo>
                  <a:lnTo>
                    <a:pt x="1291196" y="47129"/>
                  </a:lnTo>
                  <a:lnTo>
                    <a:pt x="1285125" y="40970"/>
                  </a:lnTo>
                  <a:lnTo>
                    <a:pt x="1283462" y="39916"/>
                  </a:lnTo>
                  <a:lnTo>
                    <a:pt x="1283462" y="73215"/>
                  </a:lnTo>
                  <a:lnTo>
                    <a:pt x="1231493" y="73215"/>
                  </a:lnTo>
                  <a:lnTo>
                    <a:pt x="1254798" y="47129"/>
                  </a:lnTo>
                  <a:lnTo>
                    <a:pt x="1263650" y="47129"/>
                  </a:lnTo>
                  <a:lnTo>
                    <a:pt x="1283335" y="68846"/>
                  </a:lnTo>
                  <a:lnTo>
                    <a:pt x="1283335" y="69126"/>
                  </a:lnTo>
                  <a:lnTo>
                    <a:pt x="1283462" y="73215"/>
                  </a:lnTo>
                  <a:lnTo>
                    <a:pt x="1283462" y="39916"/>
                  </a:lnTo>
                  <a:lnTo>
                    <a:pt x="1281023" y="38341"/>
                  </a:lnTo>
                  <a:lnTo>
                    <a:pt x="1271663" y="35013"/>
                  </a:lnTo>
                  <a:lnTo>
                    <a:pt x="1266253" y="34163"/>
                  </a:lnTo>
                  <a:lnTo>
                    <a:pt x="1260157" y="34163"/>
                  </a:lnTo>
                  <a:lnTo>
                    <a:pt x="1221790" y="55029"/>
                  </a:lnTo>
                  <a:lnTo>
                    <a:pt x="1214716" y="84048"/>
                  </a:lnTo>
                  <a:lnTo>
                    <a:pt x="1215529" y="94996"/>
                  </a:lnTo>
                  <a:lnTo>
                    <a:pt x="1243279" y="129298"/>
                  </a:lnTo>
                  <a:lnTo>
                    <a:pt x="1264119" y="132435"/>
                  </a:lnTo>
                  <a:lnTo>
                    <a:pt x="1268107" y="132435"/>
                  </a:lnTo>
                  <a:lnTo>
                    <a:pt x="1297698" y="124574"/>
                  </a:lnTo>
                  <a:lnTo>
                    <a:pt x="1297698" y="118706"/>
                  </a:lnTo>
                  <a:lnTo>
                    <a:pt x="1297698" y="107403"/>
                  </a:lnTo>
                  <a:lnTo>
                    <a:pt x="1296733" y="107403"/>
                  </a:lnTo>
                  <a:lnTo>
                    <a:pt x="1295387" y="108470"/>
                  </a:lnTo>
                  <a:lnTo>
                    <a:pt x="1293685" y="109601"/>
                  </a:lnTo>
                  <a:lnTo>
                    <a:pt x="1267574" y="118706"/>
                  </a:lnTo>
                  <a:lnTo>
                    <a:pt x="1253807" y="118706"/>
                  </a:lnTo>
                  <a:lnTo>
                    <a:pt x="1231506" y="85140"/>
                  </a:lnTo>
                  <a:lnTo>
                    <a:pt x="1299540" y="85140"/>
                  </a:lnTo>
                  <a:lnTo>
                    <a:pt x="1299540" y="73215"/>
                  </a:lnTo>
                  <a:close/>
                </a:path>
                <a:path w="2357120" h="165100">
                  <a:moveTo>
                    <a:pt x="1368005" y="37261"/>
                  </a:moveTo>
                  <a:lnTo>
                    <a:pt x="1366951" y="37084"/>
                  </a:lnTo>
                  <a:lnTo>
                    <a:pt x="1355725" y="37084"/>
                  </a:lnTo>
                  <a:lnTo>
                    <a:pt x="1352765" y="37795"/>
                  </a:lnTo>
                  <a:lnTo>
                    <a:pt x="1343799" y="41986"/>
                  </a:lnTo>
                  <a:lnTo>
                    <a:pt x="1338529" y="45567"/>
                  </a:lnTo>
                  <a:lnTo>
                    <a:pt x="1332496" y="50647"/>
                  </a:lnTo>
                  <a:lnTo>
                    <a:pt x="1332496" y="37084"/>
                  </a:lnTo>
                  <a:lnTo>
                    <a:pt x="1315974" y="37084"/>
                  </a:lnTo>
                  <a:lnTo>
                    <a:pt x="1315974" y="130263"/>
                  </a:lnTo>
                  <a:lnTo>
                    <a:pt x="1332496" y="130263"/>
                  </a:lnTo>
                  <a:lnTo>
                    <a:pt x="1332496" y="63881"/>
                  </a:lnTo>
                  <a:lnTo>
                    <a:pt x="1336421" y="60248"/>
                  </a:lnTo>
                  <a:lnTo>
                    <a:pt x="1340586" y="57518"/>
                  </a:lnTo>
                  <a:lnTo>
                    <a:pt x="1349375" y="53835"/>
                  </a:lnTo>
                  <a:lnTo>
                    <a:pt x="1352778" y="53124"/>
                  </a:lnTo>
                  <a:lnTo>
                    <a:pt x="1364602" y="53124"/>
                  </a:lnTo>
                  <a:lnTo>
                    <a:pt x="1365897" y="53327"/>
                  </a:lnTo>
                  <a:lnTo>
                    <a:pt x="1367129" y="53670"/>
                  </a:lnTo>
                  <a:lnTo>
                    <a:pt x="1368005" y="53670"/>
                  </a:lnTo>
                  <a:lnTo>
                    <a:pt x="1368005" y="53124"/>
                  </a:lnTo>
                  <a:lnTo>
                    <a:pt x="1368005" y="50647"/>
                  </a:lnTo>
                  <a:lnTo>
                    <a:pt x="1368005" y="37261"/>
                  </a:lnTo>
                  <a:close/>
                </a:path>
                <a:path w="2357120" h="165100">
                  <a:moveTo>
                    <a:pt x="1457159" y="130263"/>
                  </a:moveTo>
                  <a:lnTo>
                    <a:pt x="1457109" y="68719"/>
                  </a:lnTo>
                  <a:lnTo>
                    <a:pt x="1451724" y="47129"/>
                  </a:lnTo>
                  <a:lnTo>
                    <a:pt x="1448981" y="43243"/>
                  </a:lnTo>
                  <a:lnTo>
                    <a:pt x="1443532" y="37185"/>
                  </a:lnTo>
                  <a:lnTo>
                    <a:pt x="1435976" y="34163"/>
                  </a:lnTo>
                  <a:lnTo>
                    <a:pt x="1420977" y="34163"/>
                  </a:lnTo>
                  <a:lnTo>
                    <a:pt x="1415910" y="35280"/>
                  </a:lnTo>
                  <a:lnTo>
                    <a:pt x="1406296" y="39738"/>
                  </a:lnTo>
                  <a:lnTo>
                    <a:pt x="1401432" y="42951"/>
                  </a:lnTo>
                  <a:lnTo>
                    <a:pt x="1396504" y="47129"/>
                  </a:lnTo>
                  <a:lnTo>
                    <a:pt x="1396504" y="36753"/>
                  </a:lnTo>
                  <a:lnTo>
                    <a:pt x="1379982" y="36753"/>
                  </a:lnTo>
                  <a:lnTo>
                    <a:pt x="1379982" y="130263"/>
                  </a:lnTo>
                  <a:lnTo>
                    <a:pt x="1396504" y="130263"/>
                  </a:lnTo>
                  <a:lnTo>
                    <a:pt x="1396504" y="60439"/>
                  </a:lnTo>
                  <a:lnTo>
                    <a:pt x="1400670" y="57099"/>
                  </a:lnTo>
                  <a:lnTo>
                    <a:pt x="1404937" y="54381"/>
                  </a:lnTo>
                  <a:lnTo>
                    <a:pt x="1413662" y="50190"/>
                  </a:lnTo>
                  <a:lnTo>
                    <a:pt x="1417891" y="49149"/>
                  </a:lnTo>
                  <a:lnTo>
                    <a:pt x="1426159" y="49149"/>
                  </a:lnTo>
                  <a:lnTo>
                    <a:pt x="1440637" y="72720"/>
                  </a:lnTo>
                  <a:lnTo>
                    <a:pt x="1440637" y="130263"/>
                  </a:lnTo>
                  <a:lnTo>
                    <a:pt x="1457159" y="130263"/>
                  </a:lnTo>
                  <a:close/>
                </a:path>
                <a:path w="2357120" h="165100">
                  <a:moveTo>
                    <a:pt x="1608556" y="62318"/>
                  </a:moveTo>
                  <a:lnTo>
                    <a:pt x="1607934" y="57734"/>
                  </a:lnTo>
                  <a:lnTo>
                    <a:pt x="1607832" y="56984"/>
                  </a:lnTo>
                  <a:lnTo>
                    <a:pt x="1605178" y="49149"/>
                  </a:lnTo>
                  <a:lnTo>
                    <a:pt x="1583944" y="34163"/>
                  </a:lnTo>
                  <a:lnTo>
                    <a:pt x="1574152" y="34163"/>
                  </a:lnTo>
                  <a:lnTo>
                    <a:pt x="1568996" y="35521"/>
                  </a:lnTo>
                  <a:lnTo>
                    <a:pt x="1559496" y="40995"/>
                  </a:lnTo>
                  <a:lnTo>
                    <a:pt x="1554632" y="45008"/>
                  </a:lnTo>
                  <a:lnTo>
                    <a:pt x="1549654" y="50317"/>
                  </a:lnTo>
                  <a:lnTo>
                    <a:pt x="1549171" y="49149"/>
                  </a:lnTo>
                  <a:lnTo>
                    <a:pt x="1548358" y="47129"/>
                  </a:lnTo>
                  <a:lnTo>
                    <a:pt x="1547317" y="44564"/>
                  </a:lnTo>
                  <a:lnTo>
                    <a:pt x="1543900" y="40436"/>
                  </a:lnTo>
                  <a:lnTo>
                    <a:pt x="1535137" y="35521"/>
                  </a:lnTo>
                  <a:lnTo>
                    <a:pt x="1535404" y="35521"/>
                  </a:lnTo>
                  <a:lnTo>
                    <a:pt x="1529791" y="34163"/>
                  </a:lnTo>
                  <a:lnTo>
                    <a:pt x="1518894" y="34163"/>
                  </a:lnTo>
                  <a:lnTo>
                    <a:pt x="1513268" y="35521"/>
                  </a:lnTo>
                  <a:lnTo>
                    <a:pt x="1513789" y="35521"/>
                  </a:lnTo>
                  <a:lnTo>
                    <a:pt x="1505724" y="39814"/>
                  </a:lnTo>
                  <a:lnTo>
                    <a:pt x="1501432" y="43002"/>
                  </a:lnTo>
                  <a:lnTo>
                    <a:pt x="1497088" y="47129"/>
                  </a:lnTo>
                  <a:lnTo>
                    <a:pt x="1497088" y="36753"/>
                  </a:lnTo>
                  <a:lnTo>
                    <a:pt x="1480566" y="36753"/>
                  </a:lnTo>
                  <a:lnTo>
                    <a:pt x="1480566" y="130263"/>
                  </a:lnTo>
                  <a:lnTo>
                    <a:pt x="1497088" y="130263"/>
                  </a:lnTo>
                  <a:lnTo>
                    <a:pt x="1497088" y="60439"/>
                  </a:lnTo>
                  <a:lnTo>
                    <a:pt x="1500784" y="57150"/>
                  </a:lnTo>
                  <a:lnTo>
                    <a:pt x="1504594" y="54444"/>
                  </a:lnTo>
                  <a:lnTo>
                    <a:pt x="1512227" y="50317"/>
                  </a:lnTo>
                  <a:lnTo>
                    <a:pt x="1512036" y="50317"/>
                  </a:lnTo>
                  <a:lnTo>
                    <a:pt x="1516189" y="49149"/>
                  </a:lnTo>
                  <a:lnTo>
                    <a:pt x="1523466" y="49149"/>
                  </a:lnTo>
                  <a:lnTo>
                    <a:pt x="1536293" y="71882"/>
                  </a:lnTo>
                  <a:lnTo>
                    <a:pt x="1536293" y="130263"/>
                  </a:lnTo>
                  <a:lnTo>
                    <a:pt x="1552816" y="130263"/>
                  </a:lnTo>
                  <a:lnTo>
                    <a:pt x="1552689" y="64084"/>
                  </a:lnTo>
                  <a:lnTo>
                    <a:pt x="1552575" y="62318"/>
                  </a:lnTo>
                  <a:lnTo>
                    <a:pt x="1552473" y="60693"/>
                  </a:lnTo>
                  <a:lnTo>
                    <a:pt x="1556600" y="56984"/>
                  </a:lnTo>
                  <a:lnTo>
                    <a:pt x="1560664" y="54102"/>
                  </a:lnTo>
                  <a:lnTo>
                    <a:pt x="1568094" y="50317"/>
                  </a:lnTo>
                  <a:lnTo>
                    <a:pt x="1567789" y="50317"/>
                  </a:lnTo>
                  <a:lnTo>
                    <a:pt x="1572094" y="49149"/>
                  </a:lnTo>
                  <a:lnTo>
                    <a:pt x="1579194" y="49149"/>
                  </a:lnTo>
                  <a:lnTo>
                    <a:pt x="1592021" y="71882"/>
                  </a:lnTo>
                  <a:lnTo>
                    <a:pt x="1592021" y="130263"/>
                  </a:lnTo>
                  <a:lnTo>
                    <a:pt x="1608556" y="130263"/>
                  </a:lnTo>
                  <a:lnTo>
                    <a:pt x="1608556" y="62318"/>
                  </a:lnTo>
                  <a:close/>
                </a:path>
                <a:path w="2357120" h="165100">
                  <a:moveTo>
                    <a:pt x="1712226" y="83553"/>
                  </a:moveTo>
                  <a:lnTo>
                    <a:pt x="1700288" y="47129"/>
                  </a:lnTo>
                  <a:lnTo>
                    <a:pt x="1695170" y="42659"/>
                  </a:lnTo>
                  <a:lnTo>
                    <a:pt x="1695170" y="83553"/>
                  </a:lnTo>
                  <a:lnTo>
                    <a:pt x="1694738" y="91821"/>
                  </a:lnTo>
                  <a:lnTo>
                    <a:pt x="1694726" y="91948"/>
                  </a:lnTo>
                  <a:lnTo>
                    <a:pt x="1693456" y="99009"/>
                  </a:lnTo>
                  <a:lnTo>
                    <a:pt x="1693418" y="99212"/>
                  </a:lnTo>
                  <a:lnTo>
                    <a:pt x="1691322" y="105143"/>
                  </a:lnTo>
                  <a:lnTo>
                    <a:pt x="1691246" y="105359"/>
                  </a:lnTo>
                  <a:lnTo>
                    <a:pt x="1688287" y="110210"/>
                  </a:lnTo>
                  <a:lnTo>
                    <a:pt x="1688185" y="110375"/>
                  </a:lnTo>
                  <a:lnTo>
                    <a:pt x="1683524" y="116319"/>
                  </a:lnTo>
                  <a:lnTo>
                    <a:pt x="1676946" y="119291"/>
                  </a:lnTo>
                  <a:lnTo>
                    <a:pt x="1659839" y="119291"/>
                  </a:lnTo>
                  <a:lnTo>
                    <a:pt x="1643367" y="99212"/>
                  </a:lnTo>
                  <a:lnTo>
                    <a:pt x="1643291" y="99009"/>
                  </a:lnTo>
                  <a:lnTo>
                    <a:pt x="1642008" y="91948"/>
                  </a:lnTo>
                  <a:lnTo>
                    <a:pt x="1641983" y="91821"/>
                  </a:lnTo>
                  <a:lnTo>
                    <a:pt x="1641551" y="83553"/>
                  </a:lnTo>
                  <a:lnTo>
                    <a:pt x="1659839" y="47713"/>
                  </a:lnTo>
                  <a:lnTo>
                    <a:pt x="1677009" y="47713"/>
                  </a:lnTo>
                  <a:lnTo>
                    <a:pt x="1695170" y="83553"/>
                  </a:lnTo>
                  <a:lnTo>
                    <a:pt x="1695170" y="42659"/>
                  </a:lnTo>
                  <a:lnTo>
                    <a:pt x="1693811" y="41465"/>
                  </a:lnTo>
                  <a:lnTo>
                    <a:pt x="1686356" y="37414"/>
                  </a:lnTo>
                  <a:lnTo>
                    <a:pt x="1677898" y="34975"/>
                  </a:lnTo>
                  <a:lnTo>
                    <a:pt x="1668449" y="34163"/>
                  </a:lnTo>
                  <a:lnTo>
                    <a:pt x="1659039" y="34975"/>
                  </a:lnTo>
                  <a:lnTo>
                    <a:pt x="1627517" y="62725"/>
                  </a:lnTo>
                  <a:lnTo>
                    <a:pt x="1624495" y="83553"/>
                  </a:lnTo>
                  <a:lnTo>
                    <a:pt x="1625231" y="94348"/>
                  </a:lnTo>
                  <a:lnTo>
                    <a:pt x="1650339" y="129654"/>
                  </a:lnTo>
                  <a:lnTo>
                    <a:pt x="1650517" y="129654"/>
                  </a:lnTo>
                  <a:lnTo>
                    <a:pt x="1658848" y="132054"/>
                  </a:lnTo>
                  <a:lnTo>
                    <a:pt x="1659064" y="132054"/>
                  </a:lnTo>
                  <a:lnTo>
                    <a:pt x="1668449" y="132854"/>
                  </a:lnTo>
                  <a:lnTo>
                    <a:pt x="1677885" y="132054"/>
                  </a:lnTo>
                  <a:lnTo>
                    <a:pt x="1686331" y="129654"/>
                  </a:lnTo>
                  <a:lnTo>
                    <a:pt x="1693799" y="125641"/>
                  </a:lnTo>
                  <a:lnTo>
                    <a:pt x="1700263" y="120015"/>
                  </a:lnTo>
                  <a:lnTo>
                    <a:pt x="1700796" y="119291"/>
                  </a:lnTo>
                  <a:lnTo>
                    <a:pt x="1705495" y="112915"/>
                  </a:lnTo>
                  <a:lnTo>
                    <a:pt x="1709229" y="104470"/>
                  </a:lnTo>
                  <a:lnTo>
                    <a:pt x="1711477" y="94691"/>
                  </a:lnTo>
                  <a:lnTo>
                    <a:pt x="1712226" y="83553"/>
                  </a:lnTo>
                  <a:close/>
                </a:path>
                <a:path w="2357120" h="165100">
                  <a:moveTo>
                    <a:pt x="1804568" y="0"/>
                  </a:moveTo>
                  <a:lnTo>
                    <a:pt x="1788045" y="0"/>
                  </a:lnTo>
                  <a:lnTo>
                    <a:pt x="1788045" y="40525"/>
                  </a:lnTo>
                  <a:lnTo>
                    <a:pt x="1788045" y="53581"/>
                  </a:lnTo>
                  <a:lnTo>
                    <a:pt x="1788045" y="107492"/>
                  </a:lnTo>
                  <a:lnTo>
                    <a:pt x="1784184" y="110680"/>
                  </a:lnTo>
                  <a:lnTo>
                    <a:pt x="1780044" y="113195"/>
                  </a:lnTo>
                  <a:lnTo>
                    <a:pt x="1771256" y="116941"/>
                  </a:lnTo>
                  <a:lnTo>
                    <a:pt x="1766887" y="117868"/>
                  </a:lnTo>
                  <a:lnTo>
                    <a:pt x="1754416" y="117868"/>
                  </a:lnTo>
                  <a:lnTo>
                    <a:pt x="1739265" y="83883"/>
                  </a:lnTo>
                  <a:lnTo>
                    <a:pt x="1739696" y="76022"/>
                  </a:lnTo>
                  <a:lnTo>
                    <a:pt x="1751190" y="51689"/>
                  </a:lnTo>
                  <a:lnTo>
                    <a:pt x="1751050" y="51689"/>
                  </a:lnTo>
                  <a:lnTo>
                    <a:pt x="1757921" y="48552"/>
                  </a:lnTo>
                  <a:lnTo>
                    <a:pt x="1770227" y="48552"/>
                  </a:lnTo>
                  <a:lnTo>
                    <a:pt x="1773758" y="48920"/>
                  </a:lnTo>
                  <a:lnTo>
                    <a:pt x="1780273" y="50368"/>
                  </a:lnTo>
                  <a:lnTo>
                    <a:pt x="1783943" y="51689"/>
                  </a:lnTo>
                  <a:lnTo>
                    <a:pt x="1788045" y="53581"/>
                  </a:lnTo>
                  <a:lnTo>
                    <a:pt x="1788045" y="40525"/>
                  </a:lnTo>
                  <a:lnTo>
                    <a:pt x="1784007" y="38341"/>
                  </a:lnTo>
                  <a:lnTo>
                    <a:pt x="1780171" y="36741"/>
                  </a:lnTo>
                  <a:lnTo>
                    <a:pt x="1772894" y="34671"/>
                  </a:lnTo>
                  <a:lnTo>
                    <a:pt x="1768627" y="34163"/>
                  </a:lnTo>
                  <a:lnTo>
                    <a:pt x="1758137" y="34163"/>
                  </a:lnTo>
                  <a:lnTo>
                    <a:pt x="1723390" y="68745"/>
                  </a:lnTo>
                  <a:lnTo>
                    <a:pt x="1723326" y="68910"/>
                  </a:lnTo>
                  <a:lnTo>
                    <a:pt x="1722234" y="75819"/>
                  </a:lnTo>
                  <a:lnTo>
                    <a:pt x="1722208" y="92087"/>
                  </a:lnTo>
                  <a:lnTo>
                    <a:pt x="1723009" y="98450"/>
                  </a:lnTo>
                  <a:lnTo>
                    <a:pt x="1748421" y="131800"/>
                  </a:lnTo>
                  <a:lnTo>
                    <a:pt x="1753362" y="132854"/>
                  </a:lnTo>
                  <a:lnTo>
                    <a:pt x="1762023" y="132854"/>
                  </a:lnTo>
                  <a:lnTo>
                    <a:pt x="1788045" y="120726"/>
                  </a:lnTo>
                  <a:lnTo>
                    <a:pt x="1788045" y="130263"/>
                  </a:lnTo>
                  <a:lnTo>
                    <a:pt x="1804568" y="130263"/>
                  </a:lnTo>
                  <a:lnTo>
                    <a:pt x="1804568" y="120726"/>
                  </a:lnTo>
                  <a:lnTo>
                    <a:pt x="1804568" y="117868"/>
                  </a:lnTo>
                  <a:lnTo>
                    <a:pt x="1804568" y="48552"/>
                  </a:lnTo>
                  <a:lnTo>
                    <a:pt x="1804568" y="40525"/>
                  </a:lnTo>
                  <a:lnTo>
                    <a:pt x="1804568" y="0"/>
                  </a:lnTo>
                  <a:close/>
                </a:path>
                <a:path w="2357120" h="165100">
                  <a:moveTo>
                    <a:pt x="1904517" y="36753"/>
                  </a:moveTo>
                  <a:lnTo>
                    <a:pt x="1887982" y="36753"/>
                  </a:lnTo>
                  <a:lnTo>
                    <a:pt x="1887982" y="106578"/>
                  </a:lnTo>
                  <a:lnTo>
                    <a:pt x="1884172" y="109753"/>
                  </a:lnTo>
                  <a:lnTo>
                    <a:pt x="1879993" y="112433"/>
                  </a:lnTo>
                  <a:lnTo>
                    <a:pt x="1870849" y="116789"/>
                  </a:lnTo>
                  <a:lnTo>
                    <a:pt x="1866290" y="117932"/>
                  </a:lnTo>
                  <a:lnTo>
                    <a:pt x="1858543" y="117932"/>
                  </a:lnTo>
                  <a:lnTo>
                    <a:pt x="1843862" y="94957"/>
                  </a:lnTo>
                  <a:lnTo>
                    <a:pt x="1843862" y="36753"/>
                  </a:lnTo>
                  <a:lnTo>
                    <a:pt x="1827339" y="36753"/>
                  </a:lnTo>
                  <a:lnTo>
                    <a:pt x="1827339" y="103759"/>
                  </a:lnTo>
                  <a:lnTo>
                    <a:pt x="1828025" y="108470"/>
                  </a:lnTo>
                  <a:lnTo>
                    <a:pt x="1828114" y="109105"/>
                  </a:lnTo>
                  <a:lnTo>
                    <a:pt x="1853907" y="132854"/>
                  </a:lnTo>
                  <a:lnTo>
                    <a:pt x="1863813" y="132854"/>
                  </a:lnTo>
                  <a:lnTo>
                    <a:pt x="1868906" y="131762"/>
                  </a:lnTo>
                  <a:lnTo>
                    <a:pt x="1877949" y="127393"/>
                  </a:lnTo>
                  <a:lnTo>
                    <a:pt x="1882889" y="124129"/>
                  </a:lnTo>
                  <a:lnTo>
                    <a:pt x="1887982" y="119888"/>
                  </a:lnTo>
                  <a:lnTo>
                    <a:pt x="1887982" y="130263"/>
                  </a:lnTo>
                  <a:lnTo>
                    <a:pt x="1904517" y="130263"/>
                  </a:lnTo>
                  <a:lnTo>
                    <a:pt x="1904517" y="119888"/>
                  </a:lnTo>
                  <a:lnTo>
                    <a:pt x="1904517" y="117932"/>
                  </a:lnTo>
                  <a:lnTo>
                    <a:pt x="1904517" y="36753"/>
                  </a:lnTo>
                  <a:close/>
                </a:path>
                <a:path w="2357120" h="165100">
                  <a:moveTo>
                    <a:pt x="1945500" y="0"/>
                  </a:moveTo>
                  <a:lnTo>
                    <a:pt x="1928977" y="0"/>
                  </a:lnTo>
                  <a:lnTo>
                    <a:pt x="1928977" y="130263"/>
                  </a:lnTo>
                  <a:lnTo>
                    <a:pt x="1945500" y="130263"/>
                  </a:lnTo>
                  <a:lnTo>
                    <a:pt x="1945500" y="0"/>
                  </a:lnTo>
                  <a:close/>
                </a:path>
                <a:path w="2357120" h="165100">
                  <a:moveTo>
                    <a:pt x="2071281" y="0"/>
                  </a:moveTo>
                  <a:lnTo>
                    <a:pt x="2051151" y="0"/>
                  </a:lnTo>
                  <a:lnTo>
                    <a:pt x="2043836" y="8813"/>
                  </a:lnTo>
                  <a:lnTo>
                    <a:pt x="2023237" y="47167"/>
                  </a:lnTo>
                  <a:lnTo>
                    <a:pt x="2019020" y="68986"/>
                  </a:lnTo>
                  <a:lnTo>
                    <a:pt x="2018893" y="69875"/>
                  </a:lnTo>
                  <a:lnTo>
                    <a:pt x="2023275" y="117983"/>
                  </a:lnTo>
                  <a:lnTo>
                    <a:pt x="2043912" y="155968"/>
                  </a:lnTo>
                  <a:lnTo>
                    <a:pt x="2051151" y="164757"/>
                  </a:lnTo>
                  <a:lnTo>
                    <a:pt x="2071281" y="164757"/>
                  </a:lnTo>
                  <a:lnTo>
                    <a:pt x="2071281" y="163918"/>
                  </a:lnTo>
                  <a:lnTo>
                    <a:pt x="2066772" y="160070"/>
                  </a:lnTo>
                  <a:lnTo>
                    <a:pt x="2062251" y="155371"/>
                  </a:lnTo>
                  <a:lnTo>
                    <a:pt x="2039188" y="116509"/>
                  </a:lnTo>
                  <a:lnTo>
                    <a:pt x="2033841" y="82384"/>
                  </a:lnTo>
                  <a:lnTo>
                    <a:pt x="2034044" y="75603"/>
                  </a:lnTo>
                  <a:lnTo>
                    <a:pt x="2034578" y="69875"/>
                  </a:lnTo>
                  <a:lnTo>
                    <a:pt x="2034654" y="68986"/>
                  </a:lnTo>
                  <a:lnTo>
                    <a:pt x="2049399" y="26492"/>
                  </a:lnTo>
                  <a:lnTo>
                    <a:pt x="2071281" y="838"/>
                  </a:lnTo>
                  <a:lnTo>
                    <a:pt x="2071281" y="0"/>
                  </a:lnTo>
                  <a:close/>
                </a:path>
                <a:path w="2357120" h="165100">
                  <a:moveTo>
                    <a:pt x="2154682" y="117119"/>
                  </a:moveTo>
                  <a:lnTo>
                    <a:pt x="2102116" y="117119"/>
                  </a:lnTo>
                  <a:lnTo>
                    <a:pt x="2153716" y="47967"/>
                  </a:lnTo>
                  <a:lnTo>
                    <a:pt x="2153716" y="36753"/>
                  </a:lnTo>
                  <a:lnTo>
                    <a:pt x="2084628" y="36753"/>
                  </a:lnTo>
                  <a:lnTo>
                    <a:pt x="2084628" y="49733"/>
                  </a:lnTo>
                  <a:lnTo>
                    <a:pt x="2133854" y="49733"/>
                  </a:lnTo>
                  <a:lnTo>
                    <a:pt x="2082520" y="118630"/>
                  </a:lnTo>
                  <a:lnTo>
                    <a:pt x="2082520" y="130263"/>
                  </a:lnTo>
                  <a:lnTo>
                    <a:pt x="2154682" y="130263"/>
                  </a:lnTo>
                  <a:lnTo>
                    <a:pt x="2154682" y="117119"/>
                  </a:lnTo>
                  <a:close/>
                </a:path>
                <a:path w="2357120" h="165100">
                  <a:moveTo>
                    <a:pt x="2195931" y="106400"/>
                  </a:moveTo>
                  <a:lnTo>
                    <a:pt x="2174925" y="106400"/>
                  </a:lnTo>
                  <a:lnTo>
                    <a:pt x="2174925" y="130263"/>
                  </a:lnTo>
                  <a:lnTo>
                    <a:pt x="2195931" y="130263"/>
                  </a:lnTo>
                  <a:lnTo>
                    <a:pt x="2195931" y="106400"/>
                  </a:lnTo>
                  <a:close/>
                </a:path>
                <a:path w="2357120" h="165100">
                  <a:moveTo>
                    <a:pt x="2314384" y="84124"/>
                  </a:moveTo>
                  <a:lnTo>
                    <a:pt x="2296274" y="62699"/>
                  </a:lnTo>
                  <a:lnTo>
                    <a:pt x="2296274" y="87985"/>
                  </a:lnTo>
                  <a:lnTo>
                    <a:pt x="2296274" y="97091"/>
                  </a:lnTo>
                  <a:lnTo>
                    <a:pt x="2264778" y="116116"/>
                  </a:lnTo>
                  <a:lnTo>
                    <a:pt x="2242997" y="116116"/>
                  </a:lnTo>
                  <a:lnTo>
                    <a:pt x="2242997" y="70078"/>
                  </a:lnTo>
                  <a:lnTo>
                    <a:pt x="2268753" y="70078"/>
                  </a:lnTo>
                  <a:lnTo>
                    <a:pt x="2273376" y="70269"/>
                  </a:lnTo>
                  <a:lnTo>
                    <a:pt x="2279878" y="71056"/>
                  </a:lnTo>
                  <a:lnTo>
                    <a:pt x="2282875" y="71945"/>
                  </a:lnTo>
                  <a:lnTo>
                    <a:pt x="2285631" y="73342"/>
                  </a:lnTo>
                  <a:lnTo>
                    <a:pt x="2289911" y="75463"/>
                  </a:lnTo>
                  <a:lnTo>
                    <a:pt x="2292756" y="78041"/>
                  </a:lnTo>
                  <a:lnTo>
                    <a:pt x="2295563" y="84124"/>
                  </a:lnTo>
                  <a:lnTo>
                    <a:pt x="2296274" y="87985"/>
                  </a:lnTo>
                  <a:lnTo>
                    <a:pt x="2296274" y="62699"/>
                  </a:lnTo>
                  <a:lnTo>
                    <a:pt x="2289848" y="61036"/>
                  </a:lnTo>
                  <a:lnTo>
                    <a:pt x="2289848" y="60363"/>
                  </a:lnTo>
                  <a:lnTo>
                    <a:pt x="2295601" y="57734"/>
                  </a:lnTo>
                  <a:lnTo>
                    <a:pt x="2297430" y="56261"/>
                  </a:lnTo>
                  <a:lnTo>
                    <a:pt x="2300097" y="54114"/>
                  </a:lnTo>
                  <a:lnTo>
                    <a:pt x="2306599" y="44843"/>
                  </a:lnTo>
                  <a:lnTo>
                    <a:pt x="2308110" y="39941"/>
                  </a:lnTo>
                  <a:lnTo>
                    <a:pt x="2308225" y="28498"/>
                  </a:lnTo>
                  <a:lnTo>
                    <a:pt x="2307234" y="24307"/>
                  </a:lnTo>
                  <a:lnTo>
                    <a:pt x="2307145" y="23926"/>
                  </a:lnTo>
                  <a:lnTo>
                    <a:pt x="2304897" y="19926"/>
                  </a:lnTo>
                  <a:lnTo>
                    <a:pt x="2304808" y="19761"/>
                  </a:lnTo>
                  <a:lnTo>
                    <a:pt x="2302802" y="16179"/>
                  </a:lnTo>
                  <a:lnTo>
                    <a:pt x="2299373" y="13030"/>
                  </a:lnTo>
                  <a:lnTo>
                    <a:pt x="2290407" y="8458"/>
                  </a:lnTo>
                  <a:lnTo>
                    <a:pt x="2290114" y="8369"/>
                  </a:lnTo>
                  <a:lnTo>
                    <a:pt x="2290114" y="33070"/>
                  </a:lnTo>
                  <a:lnTo>
                    <a:pt x="2290114" y="39941"/>
                  </a:lnTo>
                  <a:lnTo>
                    <a:pt x="2268232" y="56261"/>
                  </a:lnTo>
                  <a:lnTo>
                    <a:pt x="2242997" y="56261"/>
                  </a:lnTo>
                  <a:lnTo>
                    <a:pt x="2242997" y="19761"/>
                  </a:lnTo>
                  <a:lnTo>
                    <a:pt x="2265794" y="19761"/>
                  </a:lnTo>
                  <a:lnTo>
                    <a:pt x="2290114" y="33070"/>
                  </a:lnTo>
                  <a:lnTo>
                    <a:pt x="2290114" y="8369"/>
                  </a:lnTo>
                  <a:lnTo>
                    <a:pt x="2285936" y="7073"/>
                  </a:lnTo>
                  <a:lnTo>
                    <a:pt x="2276627" y="5905"/>
                  </a:lnTo>
                  <a:lnTo>
                    <a:pt x="2269642" y="5613"/>
                  </a:lnTo>
                  <a:lnTo>
                    <a:pt x="2225598" y="5613"/>
                  </a:lnTo>
                  <a:lnTo>
                    <a:pt x="2225598" y="130263"/>
                  </a:lnTo>
                  <a:lnTo>
                    <a:pt x="2272042" y="130263"/>
                  </a:lnTo>
                  <a:lnTo>
                    <a:pt x="2305710" y="116116"/>
                  </a:lnTo>
                  <a:lnTo>
                    <a:pt x="2308225" y="113157"/>
                  </a:lnTo>
                  <a:lnTo>
                    <a:pt x="2313152" y="103670"/>
                  </a:lnTo>
                  <a:lnTo>
                    <a:pt x="2314384" y="98209"/>
                  </a:lnTo>
                  <a:lnTo>
                    <a:pt x="2314384" y="84124"/>
                  </a:lnTo>
                  <a:close/>
                </a:path>
                <a:path w="2357120" h="165100">
                  <a:moveTo>
                    <a:pt x="2356713" y="106400"/>
                  </a:moveTo>
                  <a:lnTo>
                    <a:pt x="2335707" y="106400"/>
                  </a:lnTo>
                  <a:lnTo>
                    <a:pt x="2335707" y="130263"/>
                  </a:lnTo>
                  <a:lnTo>
                    <a:pt x="2356713" y="130263"/>
                  </a:lnTo>
                  <a:lnTo>
                    <a:pt x="2356713" y="10640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76126" y="3014713"/>
              <a:ext cx="240017" cy="12733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72633" y="3009938"/>
              <a:ext cx="253111" cy="13285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1200" y="3009943"/>
              <a:ext cx="883399" cy="13243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0668" y="3280441"/>
              <a:ext cx="5297195" cy="1647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62584" y="3552482"/>
              <a:ext cx="1749615" cy="13285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831622" y="3552494"/>
              <a:ext cx="3270885" cy="165735"/>
            </a:xfrm>
            <a:custGeom>
              <a:avLst/>
              <a:gdLst/>
              <a:ahLst/>
              <a:cxnLst/>
              <a:rect l="l" t="t" r="r" b="b"/>
              <a:pathLst>
                <a:path w="3270884" h="165735">
                  <a:moveTo>
                    <a:pt x="49580" y="68135"/>
                  </a:moveTo>
                  <a:lnTo>
                    <a:pt x="0" y="68135"/>
                  </a:lnTo>
                  <a:lnTo>
                    <a:pt x="0" y="83286"/>
                  </a:lnTo>
                  <a:lnTo>
                    <a:pt x="49580" y="83286"/>
                  </a:lnTo>
                  <a:lnTo>
                    <a:pt x="49580" y="68135"/>
                  </a:lnTo>
                  <a:close/>
                </a:path>
                <a:path w="3270884" h="165735">
                  <a:moveTo>
                    <a:pt x="146748" y="115519"/>
                  </a:moveTo>
                  <a:lnTo>
                    <a:pt x="88290" y="115519"/>
                  </a:lnTo>
                  <a:lnTo>
                    <a:pt x="88290" y="5600"/>
                  </a:lnTo>
                  <a:lnTo>
                    <a:pt x="70891" y="5600"/>
                  </a:lnTo>
                  <a:lnTo>
                    <a:pt x="70891" y="130251"/>
                  </a:lnTo>
                  <a:lnTo>
                    <a:pt x="146748" y="130251"/>
                  </a:lnTo>
                  <a:lnTo>
                    <a:pt x="146748" y="115519"/>
                  </a:lnTo>
                  <a:close/>
                </a:path>
                <a:path w="3270884" h="165735">
                  <a:moveTo>
                    <a:pt x="237540" y="73202"/>
                  </a:moveTo>
                  <a:lnTo>
                    <a:pt x="237502" y="68834"/>
                  </a:lnTo>
                  <a:lnTo>
                    <a:pt x="236702" y="63525"/>
                  </a:lnTo>
                  <a:lnTo>
                    <a:pt x="236601" y="62788"/>
                  </a:lnTo>
                  <a:lnTo>
                    <a:pt x="232854" y="52463"/>
                  </a:lnTo>
                  <a:lnTo>
                    <a:pt x="230162" y="48094"/>
                  </a:lnTo>
                  <a:lnTo>
                    <a:pt x="229196" y="47117"/>
                  </a:lnTo>
                  <a:lnTo>
                    <a:pt x="223126" y="40957"/>
                  </a:lnTo>
                  <a:lnTo>
                    <a:pt x="221462" y="39903"/>
                  </a:lnTo>
                  <a:lnTo>
                    <a:pt x="221462" y="73202"/>
                  </a:lnTo>
                  <a:lnTo>
                    <a:pt x="169494" y="73202"/>
                  </a:lnTo>
                  <a:lnTo>
                    <a:pt x="192798" y="47117"/>
                  </a:lnTo>
                  <a:lnTo>
                    <a:pt x="201650" y="47117"/>
                  </a:lnTo>
                  <a:lnTo>
                    <a:pt x="221335" y="68834"/>
                  </a:lnTo>
                  <a:lnTo>
                    <a:pt x="221335" y="69113"/>
                  </a:lnTo>
                  <a:lnTo>
                    <a:pt x="221462" y="73202"/>
                  </a:lnTo>
                  <a:lnTo>
                    <a:pt x="221462" y="39903"/>
                  </a:lnTo>
                  <a:lnTo>
                    <a:pt x="219024" y="38328"/>
                  </a:lnTo>
                  <a:lnTo>
                    <a:pt x="209664" y="35001"/>
                  </a:lnTo>
                  <a:lnTo>
                    <a:pt x="204254" y="34150"/>
                  </a:lnTo>
                  <a:lnTo>
                    <a:pt x="198158" y="34150"/>
                  </a:lnTo>
                  <a:lnTo>
                    <a:pt x="159791" y="55016"/>
                  </a:lnTo>
                  <a:lnTo>
                    <a:pt x="152717" y="84035"/>
                  </a:lnTo>
                  <a:lnTo>
                    <a:pt x="153530" y="94983"/>
                  </a:lnTo>
                  <a:lnTo>
                    <a:pt x="181279" y="129286"/>
                  </a:lnTo>
                  <a:lnTo>
                    <a:pt x="202120" y="132422"/>
                  </a:lnTo>
                  <a:lnTo>
                    <a:pt x="206108" y="132422"/>
                  </a:lnTo>
                  <a:lnTo>
                    <a:pt x="235699" y="124561"/>
                  </a:lnTo>
                  <a:lnTo>
                    <a:pt x="235699" y="118694"/>
                  </a:lnTo>
                  <a:lnTo>
                    <a:pt x="235699" y="107391"/>
                  </a:lnTo>
                  <a:lnTo>
                    <a:pt x="234734" y="107391"/>
                  </a:lnTo>
                  <a:lnTo>
                    <a:pt x="233387" y="108458"/>
                  </a:lnTo>
                  <a:lnTo>
                    <a:pt x="231686" y="109588"/>
                  </a:lnTo>
                  <a:lnTo>
                    <a:pt x="205574" y="118694"/>
                  </a:lnTo>
                  <a:lnTo>
                    <a:pt x="191808" y="118694"/>
                  </a:lnTo>
                  <a:lnTo>
                    <a:pt x="169506" y="85128"/>
                  </a:lnTo>
                  <a:lnTo>
                    <a:pt x="237540" y="85128"/>
                  </a:lnTo>
                  <a:lnTo>
                    <a:pt x="237540" y="73202"/>
                  </a:lnTo>
                  <a:close/>
                </a:path>
                <a:path w="3270884" h="165735">
                  <a:moveTo>
                    <a:pt x="325259" y="60426"/>
                  </a:moveTo>
                  <a:lnTo>
                    <a:pt x="324383" y="55460"/>
                  </a:lnTo>
                  <a:lnTo>
                    <a:pt x="321411" y="48590"/>
                  </a:lnTo>
                  <a:lnTo>
                    <a:pt x="321322" y="48374"/>
                  </a:lnTo>
                  <a:lnTo>
                    <a:pt x="291833" y="34480"/>
                  </a:lnTo>
                  <a:lnTo>
                    <a:pt x="279527" y="34480"/>
                  </a:lnTo>
                  <a:lnTo>
                    <a:pt x="273900" y="34988"/>
                  </a:lnTo>
                  <a:lnTo>
                    <a:pt x="262534" y="36995"/>
                  </a:lnTo>
                  <a:lnTo>
                    <a:pt x="258165" y="37909"/>
                  </a:lnTo>
                  <a:lnTo>
                    <a:pt x="254889" y="38811"/>
                  </a:lnTo>
                  <a:lnTo>
                    <a:pt x="255117" y="38811"/>
                  </a:lnTo>
                  <a:lnTo>
                    <a:pt x="255117" y="54737"/>
                  </a:lnTo>
                  <a:lnTo>
                    <a:pt x="256082" y="54737"/>
                  </a:lnTo>
                  <a:lnTo>
                    <a:pt x="260985" y="52781"/>
                  </a:lnTo>
                  <a:lnTo>
                    <a:pt x="266395" y="51092"/>
                  </a:lnTo>
                  <a:lnTo>
                    <a:pt x="276707" y="48920"/>
                  </a:lnTo>
                  <a:lnTo>
                    <a:pt x="281190" y="48374"/>
                  </a:lnTo>
                  <a:lnTo>
                    <a:pt x="288226" y="48374"/>
                  </a:lnTo>
                  <a:lnTo>
                    <a:pt x="291363" y="48590"/>
                  </a:lnTo>
                  <a:lnTo>
                    <a:pt x="297459" y="49428"/>
                  </a:lnTo>
                  <a:lnTo>
                    <a:pt x="300037" y="50279"/>
                  </a:lnTo>
                  <a:lnTo>
                    <a:pt x="302145" y="51562"/>
                  </a:lnTo>
                  <a:lnTo>
                    <a:pt x="304253" y="52781"/>
                  </a:lnTo>
                  <a:lnTo>
                    <a:pt x="305892" y="54533"/>
                  </a:lnTo>
                  <a:lnTo>
                    <a:pt x="308241" y="59055"/>
                  </a:lnTo>
                  <a:lnTo>
                    <a:pt x="308825" y="62026"/>
                  </a:lnTo>
                  <a:lnTo>
                    <a:pt x="308825" y="68719"/>
                  </a:lnTo>
                  <a:lnTo>
                    <a:pt x="308825" y="81280"/>
                  </a:lnTo>
                  <a:lnTo>
                    <a:pt x="292735" y="117284"/>
                  </a:lnTo>
                  <a:lnTo>
                    <a:pt x="288023" y="118364"/>
                  </a:lnTo>
                  <a:lnTo>
                    <a:pt x="276707" y="118364"/>
                  </a:lnTo>
                  <a:lnTo>
                    <a:pt x="272084" y="116992"/>
                  </a:lnTo>
                  <a:lnTo>
                    <a:pt x="265747" y="111531"/>
                  </a:lnTo>
                  <a:lnTo>
                    <a:pt x="264172" y="107480"/>
                  </a:lnTo>
                  <a:lnTo>
                    <a:pt x="264172" y="97383"/>
                  </a:lnTo>
                  <a:lnTo>
                    <a:pt x="304901" y="81610"/>
                  </a:lnTo>
                  <a:lnTo>
                    <a:pt x="308825" y="81280"/>
                  </a:lnTo>
                  <a:lnTo>
                    <a:pt x="308825" y="68719"/>
                  </a:lnTo>
                  <a:lnTo>
                    <a:pt x="270560" y="73355"/>
                  </a:lnTo>
                  <a:lnTo>
                    <a:pt x="247116" y="96647"/>
                  </a:lnTo>
                  <a:lnTo>
                    <a:pt x="247142" y="107480"/>
                  </a:lnTo>
                  <a:lnTo>
                    <a:pt x="272872" y="132842"/>
                  </a:lnTo>
                  <a:lnTo>
                    <a:pt x="281838" y="132842"/>
                  </a:lnTo>
                  <a:lnTo>
                    <a:pt x="285661" y="132461"/>
                  </a:lnTo>
                  <a:lnTo>
                    <a:pt x="291109" y="130898"/>
                  </a:lnTo>
                  <a:lnTo>
                    <a:pt x="293941" y="129781"/>
                  </a:lnTo>
                  <a:lnTo>
                    <a:pt x="296875" y="128320"/>
                  </a:lnTo>
                  <a:lnTo>
                    <a:pt x="298983" y="127317"/>
                  </a:lnTo>
                  <a:lnTo>
                    <a:pt x="301167" y="125971"/>
                  </a:lnTo>
                  <a:lnTo>
                    <a:pt x="307479" y="121234"/>
                  </a:lnTo>
                  <a:lnTo>
                    <a:pt x="308825" y="120294"/>
                  </a:lnTo>
                  <a:lnTo>
                    <a:pt x="308825" y="130251"/>
                  </a:lnTo>
                  <a:lnTo>
                    <a:pt x="325259" y="130251"/>
                  </a:lnTo>
                  <a:lnTo>
                    <a:pt x="325259" y="120294"/>
                  </a:lnTo>
                  <a:lnTo>
                    <a:pt x="325259" y="118364"/>
                  </a:lnTo>
                  <a:lnTo>
                    <a:pt x="325259" y="81280"/>
                  </a:lnTo>
                  <a:lnTo>
                    <a:pt x="325259" y="60426"/>
                  </a:lnTo>
                  <a:close/>
                </a:path>
                <a:path w="3270884" h="165735">
                  <a:moveTo>
                    <a:pt x="400494" y="37249"/>
                  </a:moveTo>
                  <a:lnTo>
                    <a:pt x="399440" y="37071"/>
                  </a:lnTo>
                  <a:lnTo>
                    <a:pt x="388213" y="37071"/>
                  </a:lnTo>
                  <a:lnTo>
                    <a:pt x="385254" y="37782"/>
                  </a:lnTo>
                  <a:lnTo>
                    <a:pt x="376288" y="41973"/>
                  </a:lnTo>
                  <a:lnTo>
                    <a:pt x="371017" y="45554"/>
                  </a:lnTo>
                  <a:lnTo>
                    <a:pt x="364985" y="50634"/>
                  </a:lnTo>
                  <a:lnTo>
                    <a:pt x="364985" y="37071"/>
                  </a:lnTo>
                  <a:lnTo>
                    <a:pt x="348462" y="37071"/>
                  </a:lnTo>
                  <a:lnTo>
                    <a:pt x="348462" y="130251"/>
                  </a:lnTo>
                  <a:lnTo>
                    <a:pt x="364985" y="130251"/>
                  </a:lnTo>
                  <a:lnTo>
                    <a:pt x="364985" y="63868"/>
                  </a:lnTo>
                  <a:lnTo>
                    <a:pt x="368909" y="60236"/>
                  </a:lnTo>
                  <a:lnTo>
                    <a:pt x="373075" y="57505"/>
                  </a:lnTo>
                  <a:lnTo>
                    <a:pt x="381863" y="53822"/>
                  </a:lnTo>
                  <a:lnTo>
                    <a:pt x="385267" y="53111"/>
                  </a:lnTo>
                  <a:lnTo>
                    <a:pt x="397090" y="53111"/>
                  </a:lnTo>
                  <a:lnTo>
                    <a:pt x="398386" y="53314"/>
                  </a:lnTo>
                  <a:lnTo>
                    <a:pt x="399618" y="53657"/>
                  </a:lnTo>
                  <a:lnTo>
                    <a:pt x="400494" y="53657"/>
                  </a:lnTo>
                  <a:lnTo>
                    <a:pt x="400494" y="53111"/>
                  </a:lnTo>
                  <a:lnTo>
                    <a:pt x="400494" y="50634"/>
                  </a:lnTo>
                  <a:lnTo>
                    <a:pt x="400494" y="37249"/>
                  </a:lnTo>
                  <a:close/>
                </a:path>
                <a:path w="3270884" h="165735">
                  <a:moveTo>
                    <a:pt x="491172" y="130251"/>
                  </a:moveTo>
                  <a:lnTo>
                    <a:pt x="491121" y="68707"/>
                  </a:lnTo>
                  <a:lnTo>
                    <a:pt x="485736" y="47117"/>
                  </a:lnTo>
                  <a:lnTo>
                    <a:pt x="482993" y="43230"/>
                  </a:lnTo>
                  <a:lnTo>
                    <a:pt x="477545" y="37172"/>
                  </a:lnTo>
                  <a:lnTo>
                    <a:pt x="469988" y="34150"/>
                  </a:lnTo>
                  <a:lnTo>
                    <a:pt x="454990" y="34150"/>
                  </a:lnTo>
                  <a:lnTo>
                    <a:pt x="449922" y="35267"/>
                  </a:lnTo>
                  <a:lnTo>
                    <a:pt x="440309" y="39725"/>
                  </a:lnTo>
                  <a:lnTo>
                    <a:pt x="435444" y="42938"/>
                  </a:lnTo>
                  <a:lnTo>
                    <a:pt x="430517" y="47117"/>
                  </a:lnTo>
                  <a:lnTo>
                    <a:pt x="430517" y="36741"/>
                  </a:lnTo>
                  <a:lnTo>
                    <a:pt x="413994" y="36741"/>
                  </a:lnTo>
                  <a:lnTo>
                    <a:pt x="413994" y="130251"/>
                  </a:lnTo>
                  <a:lnTo>
                    <a:pt x="430517" y="130251"/>
                  </a:lnTo>
                  <a:lnTo>
                    <a:pt x="430517" y="60426"/>
                  </a:lnTo>
                  <a:lnTo>
                    <a:pt x="434682" y="57086"/>
                  </a:lnTo>
                  <a:lnTo>
                    <a:pt x="438950" y="54368"/>
                  </a:lnTo>
                  <a:lnTo>
                    <a:pt x="447675" y="50177"/>
                  </a:lnTo>
                  <a:lnTo>
                    <a:pt x="451904" y="49136"/>
                  </a:lnTo>
                  <a:lnTo>
                    <a:pt x="460171" y="49136"/>
                  </a:lnTo>
                  <a:lnTo>
                    <a:pt x="474649" y="72707"/>
                  </a:lnTo>
                  <a:lnTo>
                    <a:pt x="474649" y="130251"/>
                  </a:lnTo>
                  <a:lnTo>
                    <a:pt x="491172" y="130251"/>
                  </a:lnTo>
                  <a:close/>
                </a:path>
                <a:path w="3270884" h="165735">
                  <a:moveTo>
                    <a:pt x="531456" y="36741"/>
                  </a:moveTo>
                  <a:lnTo>
                    <a:pt x="514934" y="36741"/>
                  </a:lnTo>
                  <a:lnTo>
                    <a:pt x="514934" y="130251"/>
                  </a:lnTo>
                  <a:lnTo>
                    <a:pt x="531456" y="130251"/>
                  </a:lnTo>
                  <a:lnTo>
                    <a:pt x="531456" y="36741"/>
                  </a:lnTo>
                  <a:close/>
                </a:path>
                <a:path w="3270884" h="165735">
                  <a:moveTo>
                    <a:pt x="532599" y="4762"/>
                  </a:moveTo>
                  <a:lnTo>
                    <a:pt x="513791" y="4762"/>
                  </a:lnTo>
                  <a:lnTo>
                    <a:pt x="513791" y="21082"/>
                  </a:lnTo>
                  <a:lnTo>
                    <a:pt x="532599" y="21082"/>
                  </a:lnTo>
                  <a:lnTo>
                    <a:pt x="532599" y="4762"/>
                  </a:lnTo>
                  <a:close/>
                </a:path>
                <a:path w="3270884" h="165735">
                  <a:moveTo>
                    <a:pt x="632904" y="130251"/>
                  </a:moveTo>
                  <a:lnTo>
                    <a:pt x="632853" y="68707"/>
                  </a:lnTo>
                  <a:lnTo>
                    <a:pt x="627468" y="47117"/>
                  </a:lnTo>
                  <a:lnTo>
                    <a:pt x="624725" y="43230"/>
                  </a:lnTo>
                  <a:lnTo>
                    <a:pt x="619277" y="37172"/>
                  </a:lnTo>
                  <a:lnTo>
                    <a:pt x="611720" y="34150"/>
                  </a:lnTo>
                  <a:lnTo>
                    <a:pt x="596722" y="34150"/>
                  </a:lnTo>
                  <a:lnTo>
                    <a:pt x="591654" y="35267"/>
                  </a:lnTo>
                  <a:lnTo>
                    <a:pt x="582041" y="39725"/>
                  </a:lnTo>
                  <a:lnTo>
                    <a:pt x="577176" y="42938"/>
                  </a:lnTo>
                  <a:lnTo>
                    <a:pt x="572249" y="47117"/>
                  </a:lnTo>
                  <a:lnTo>
                    <a:pt x="572249" y="36741"/>
                  </a:lnTo>
                  <a:lnTo>
                    <a:pt x="555726" y="36741"/>
                  </a:lnTo>
                  <a:lnTo>
                    <a:pt x="555726" y="130251"/>
                  </a:lnTo>
                  <a:lnTo>
                    <a:pt x="572249" y="130251"/>
                  </a:lnTo>
                  <a:lnTo>
                    <a:pt x="572249" y="60426"/>
                  </a:lnTo>
                  <a:lnTo>
                    <a:pt x="576414" y="57086"/>
                  </a:lnTo>
                  <a:lnTo>
                    <a:pt x="580682" y="54368"/>
                  </a:lnTo>
                  <a:lnTo>
                    <a:pt x="589407" y="50177"/>
                  </a:lnTo>
                  <a:lnTo>
                    <a:pt x="593636" y="49136"/>
                  </a:lnTo>
                  <a:lnTo>
                    <a:pt x="601903" y="49136"/>
                  </a:lnTo>
                  <a:lnTo>
                    <a:pt x="616381" y="72707"/>
                  </a:lnTo>
                  <a:lnTo>
                    <a:pt x="616381" y="130251"/>
                  </a:lnTo>
                  <a:lnTo>
                    <a:pt x="632904" y="130251"/>
                  </a:lnTo>
                  <a:close/>
                </a:path>
                <a:path w="3270884" h="165735">
                  <a:moveTo>
                    <a:pt x="731901" y="36741"/>
                  </a:moveTo>
                  <a:lnTo>
                    <a:pt x="716343" y="36741"/>
                  </a:lnTo>
                  <a:lnTo>
                    <a:pt x="715378" y="40754"/>
                  </a:lnTo>
                  <a:lnTo>
                    <a:pt x="715378" y="53568"/>
                  </a:lnTo>
                  <a:lnTo>
                    <a:pt x="715378" y="104889"/>
                  </a:lnTo>
                  <a:lnTo>
                    <a:pt x="711746" y="107784"/>
                  </a:lnTo>
                  <a:lnTo>
                    <a:pt x="707656" y="110045"/>
                  </a:lnTo>
                  <a:lnTo>
                    <a:pt x="698576" y="113284"/>
                  </a:lnTo>
                  <a:lnTo>
                    <a:pt x="694169" y="114096"/>
                  </a:lnTo>
                  <a:lnTo>
                    <a:pt x="681685" y="114096"/>
                  </a:lnTo>
                  <a:lnTo>
                    <a:pt x="675754" y="111391"/>
                  </a:lnTo>
                  <a:lnTo>
                    <a:pt x="668426" y="100558"/>
                  </a:lnTo>
                  <a:lnTo>
                    <a:pt x="666699" y="93103"/>
                  </a:lnTo>
                  <a:lnTo>
                    <a:pt x="666597" y="82283"/>
                  </a:lnTo>
                  <a:lnTo>
                    <a:pt x="667029" y="74853"/>
                  </a:lnTo>
                  <a:lnTo>
                    <a:pt x="667042" y="74561"/>
                  </a:lnTo>
                  <a:lnTo>
                    <a:pt x="685203" y="48298"/>
                  </a:lnTo>
                  <a:lnTo>
                    <a:pt x="697039" y="48298"/>
                  </a:lnTo>
                  <a:lnTo>
                    <a:pt x="700506" y="48691"/>
                  </a:lnTo>
                  <a:lnTo>
                    <a:pt x="707478" y="50317"/>
                  </a:lnTo>
                  <a:lnTo>
                    <a:pt x="711276" y="51676"/>
                  </a:lnTo>
                  <a:lnTo>
                    <a:pt x="715378" y="53568"/>
                  </a:lnTo>
                  <a:lnTo>
                    <a:pt x="715378" y="40754"/>
                  </a:lnTo>
                  <a:lnTo>
                    <a:pt x="711631" y="38633"/>
                  </a:lnTo>
                  <a:lnTo>
                    <a:pt x="707898" y="37007"/>
                  </a:lnTo>
                  <a:lnTo>
                    <a:pt x="700455" y="34721"/>
                  </a:lnTo>
                  <a:lnTo>
                    <a:pt x="696036" y="34150"/>
                  </a:lnTo>
                  <a:lnTo>
                    <a:pt x="685558" y="34150"/>
                  </a:lnTo>
                  <a:lnTo>
                    <a:pt x="650760" y="67779"/>
                  </a:lnTo>
                  <a:lnTo>
                    <a:pt x="649541" y="82613"/>
                  </a:lnTo>
                  <a:lnTo>
                    <a:pt x="650138" y="92659"/>
                  </a:lnTo>
                  <a:lnTo>
                    <a:pt x="650163" y="93103"/>
                  </a:lnTo>
                  <a:lnTo>
                    <a:pt x="652018" y="102298"/>
                  </a:lnTo>
                  <a:lnTo>
                    <a:pt x="655078" y="110045"/>
                  </a:lnTo>
                  <a:lnTo>
                    <a:pt x="655129" y="110185"/>
                  </a:lnTo>
                  <a:lnTo>
                    <a:pt x="686193" y="128663"/>
                  </a:lnTo>
                  <a:lnTo>
                    <a:pt x="692645" y="128663"/>
                  </a:lnTo>
                  <a:lnTo>
                    <a:pt x="698004" y="127787"/>
                  </a:lnTo>
                  <a:lnTo>
                    <a:pt x="706564" y="124269"/>
                  </a:lnTo>
                  <a:lnTo>
                    <a:pt x="710920" y="121539"/>
                  </a:lnTo>
                  <a:lnTo>
                    <a:pt x="715378" y="117856"/>
                  </a:lnTo>
                  <a:lnTo>
                    <a:pt x="715289" y="130721"/>
                  </a:lnTo>
                  <a:lnTo>
                    <a:pt x="705345" y="148501"/>
                  </a:lnTo>
                  <a:lnTo>
                    <a:pt x="705205" y="148501"/>
                  </a:lnTo>
                  <a:lnTo>
                    <a:pt x="698436" y="150952"/>
                  </a:lnTo>
                  <a:lnTo>
                    <a:pt x="694105" y="151599"/>
                  </a:lnTo>
                  <a:lnTo>
                    <a:pt x="685965" y="151599"/>
                  </a:lnTo>
                  <a:lnTo>
                    <a:pt x="659828" y="145237"/>
                  </a:lnTo>
                  <a:lnTo>
                    <a:pt x="658952" y="145237"/>
                  </a:lnTo>
                  <a:lnTo>
                    <a:pt x="658952" y="161645"/>
                  </a:lnTo>
                  <a:lnTo>
                    <a:pt x="663282" y="162877"/>
                  </a:lnTo>
                  <a:lnTo>
                    <a:pt x="667956" y="163855"/>
                  </a:lnTo>
                  <a:lnTo>
                    <a:pt x="677976" y="165303"/>
                  </a:lnTo>
                  <a:lnTo>
                    <a:pt x="682891" y="165658"/>
                  </a:lnTo>
                  <a:lnTo>
                    <a:pt x="687692" y="165658"/>
                  </a:lnTo>
                  <a:lnTo>
                    <a:pt x="723201" y="151599"/>
                  </a:lnTo>
                  <a:lnTo>
                    <a:pt x="725766" y="148183"/>
                  </a:lnTo>
                  <a:lnTo>
                    <a:pt x="729170" y="140246"/>
                  </a:lnTo>
                  <a:lnTo>
                    <a:pt x="731215" y="130721"/>
                  </a:lnTo>
                  <a:lnTo>
                    <a:pt x="731748" y="121983"/>
                  </a:lnTo>
                  <a:lnTo>
                    <a:pt x="731786" y="121539"/>
                  </a:lnTo>
                  <a:lnTo>
                    <a:pt x="731901" y="117856"/>
                  </a:lnTo>
                  <a:lnTo>
                    <a:pt x="731901" y="114096"/>
                  </a:lnTo>
                  <a:lnTo>
                    <a:pt x="731901" y="48298"/>
                  </a:lnTo>
                  <a:lnTo>
                    <a:pt x="731901" y="40754"/>
                  </a:lnTo>
                  <a:lnTo>
                    <a:pt x="731901" y="36741"/>
                  </a:lnTo>
                  <a:close/>
                </a:path>
                <a:path w="3270884" h="165735">
                  <a:moveTo>
                    <a:pt x="800912" y="68135"/>
                  </a:moveTo>
                  <a:lnTo>
                    <a:pt x="751332" y="68135"/>
                  </a:lnTo>
                  <a:lnTo>
                    <a:pt x="751332" y="83286"/>
                  </a:lnTo>
                  <a:lnTo>
                    <a:pt x="800912" y="83286"/>
                  </a:lnTo>
                  <a:lnTo>
                    <a:pt x="800912" y="68135"/>
                  </a:lnTo>
                  <a:close/>
                </a:path>
                <a:path w="3270884" h="165735">
                  <a:moveTo>
                    <a:pt x="915314" y="5600"/>
                  </a:moveTo>
                  <a:lnTo>
                    <a:pt x="897902" y="5600"/>
                  </a:lnTo>
                  <a:lnTo>
                    <a:pt x="897902" y="89382"/>
                  </a:lnTo>
                  <a:lnTo>
                    <a:pt x="897509" y="94094"/>
                  </a:lnTo>
                  <a:lnTo>
                    <a:pt x="873379" y="118706"/>
                  </a:lnTo>
                  <a:lnTo>
                    <a:pt x="862126" y="118706"/>
                  </a:lnTo>
                  <a:lnTo>
                    <a:pt x="857224" y="117843"/>
                  </a:lnTo>
                  <a:lnTo>
                    <a:pt x="849198" y="114376"/>
                  </a:lnTo>
                  <a:lnTo>
                    <a:pt x="846010" y="111836"/>
                  </a:lnTo>
                  <a:lnTo>
                    <a:pt x="843673" y="108496"/>
                  </a:lnTo>
                  <a:lnTo>
                    <a:pt x="841438" y="105371"/>
                  </a:lnTo>
                  <a:lnTo>
                    <a:pt x="839952" y="101841"/>
                  </a:lnTo>
                  <a:lnTo>
                    <a:pt x="838454" y="94094"/>
                  </a:lnTo>
                  <a:lnTo>
                    <a:pt x="838060" y="89382"/>
                  </a:lnTo>
                  <a:lnTo>
                    <a:pt x="838047" y="5600"/>
                  </a:lnTo>
                  <a:lnTo>
                    <a:pt x="820635" y="5600"/>
                  </a:lnTo>
                  <a:lnTo>
                    <a:pt x="820635" y="92252"/>
                  </a:lnTo>
                  <a:lnTo>
                    <a:pt x="821537" y="99453"/>
                  </a:lnTo>
                  <a:lnTo>
                    <a:pt x="853630" y="131902"/>
                  </a:lnTo>
                  <a:lnTo>
                    <a:pt x="860259" y="132854"/>
                  </a:lnTo>
                  <a:lnTo>
                    <a:pt x="875957" y="132854"/>
                  </a:lnTo>
                  <a:lnTo>
                    <a:pt x="910691" y="111836"/>
                  </a:lnTo>
                  <a:lnTo>
                    <a:pt x="914298" y="99720"/>
                  </a:lnTo>
                  <a:lnTo>
                    <a:pt x="914387" y="99453"/>
                  </a:lnTo>
                  <a:lnTo>
                    <a:pt x="915276" y="92252"/>
                  </a:lnTo>
                  <a:lnTo>
                    <a:pt x="915314" y="5600"/>
                  </a:lnTo>
                  <a:close/>
                </a:path>
                <a:path w="3270884" h="165735">
                  <a:moveTo>
                    <a:pt x="1067003" y="62306"/>
                  </a:moveTo>
                  <a:lnTo>
                    <a:pt x="1066380" y="57734"/>
                  </a:lnTo>
                  <a:lnTo>
                    <a:pt x="1066279" y="56984"/>
                  </a:lnTo>
                  <a:lnTo>
                    <a:pt x="1063625" y="49136"/>
                  </a:lnTo>
                  <a:lnTo>
                    <a:pt x="1042390" y="34150"/>
                  </a:lnTo>
                  <a:lnTo>
                    <a:pt x="1032598" y="34150"/>
                  </a:lnTo>
                  <a:lnTo>
                    <a:pt x="1027442" y="35521"/>
                  </a:lnTo>
                  <a:lnTo>
                    <a:pt x="1017955" y="40995"/>
                  </a:lnTo>
                  <a:lnTo>
                    <a:pt x="1013091" y="45008"/>
                  </a:lnTo>
                  <a:lnTo>
                    <a:pt x="1008100" y="50304"/>
                  </a:lnTo>
                  <a:lnTo>
                    <a:pt x="1007618" y="49136"/>
                  </a:lnTo>
                  <a:lnTo>
                    <a:pt x="1006805" y="47129"/>
                  </a:lnTo>
                  <a:lnTo>
                    <a:pt x="1005763" y="44564"/>
                  </a:lnTo>
                  <a:lnTo>
                    <a:pt x="1002347" y="40436"/>
                  </a:lnTo>
                  <a:lnTo>
                    <a:pt x="993584" y="35521"/>
                  </a:lnTo>
                  <a:lnTo>
                    <a:pt x="993851" y="35521"/>
                  </a:lnTo>
                  <a:lnTo>
                    <a:pt x="988237" y="34150"/>
                  </a:lnTo>
                  <a:lnTo>
                    <a:pt x="977341" y="34150"/>
                  </a:lnTo>
                  <a:lnTo>
                    <a:pt x="971664" y="35521"/>
                  </a:lnTo>
                  <a:lnTo>
                    <a:pt x="972210" y="35521"/>
                  </a:lnTo>
                  <a:lnTo>
                    <a:pt x="964171" y="39801"/>
                  </a:lnTo>
                  <a:lnTo>
                    <a:pt x="959878" y="43002"/>
                  </a:lnTo>
                  <a:lnTo>
                    <a:pt x="955535" y="47129"/>
                  </a:lnTo>
                  <a:lnTo>
                    <a:pt x="955535" y="36753"/>
                  </a:lnTo>
                  <a:lnTo>
                    <a:pt x="939012" y="36753"/>
                  </a:lnTo>
                  <a:lnTo>
                    <a:pt x="939012" y="130263"/>
                  </a:lnTo>
                  <a:lnTo>
                    <a:pt x="955535" y="130263"/>
                  </a:lnTo>
                  <a:lnTo>
                    <a:pt x="955535" y="60439"/>
                  </a:lnTo>
                  <a:lnTo>
                    <a:pt x="959231" y="57150"/>
                  </a:lnTo>
                  <a:lnTo>
                    <a:pt x="963041" y="54444"/>
                  </a:lnTo>
                  <a:lnTo>
                    <a:pt x="970699" y="50304"/>
                  </a:lnTo>
                  <a:lnTo>
                    <a:pt x="970534" y="50304"/>
                  </a:lnTo>
                  <a:lnTo>
                    <a:pt x="974648" y="49136"/>
                  </a:lnTo>
                  <a:lnTo>
                    <a:pt x="981913" y="49136"/>
                  </a:lnTo>
                  <a:lnTo>
                    <a:pt x="994740" y="71882"/>
                  </a:lnTo>
                  <a:lnTo>
                    <a:pt x="994740" y="130263"/>
                  </a:lnTo>
                  <a:lnTo>
                    <a:pt x="1011262" y="130263"/>
                  </a:lnTo>
                  <a:lnTo>
                    <a:pt x="1011135" y="64084"/>
                  </a:lnTo>
                  <a:lnTo>
                    <a:pt x="1011008" y="62306"/>
                  </a:lnTo>
                  <a:lnTo>
                    <a:pt x="1010920" y="60693"/>
                  </a:lnTo>
                  <a:lnTo>
                    <a:pt x="1015022" y="56984"/>
                  </a:lnTo>
                  <a:lnTo>
                    <a:pt x="1019111" y="54089"/>
                  </a:lnTo>
                  <a:lnTo>
                    <a:pt x="1026541" y="50304"/>
                  </a:lnTo>
                  <a:lnTo>
                    <a:pt x="1026236" y="50304"/>
                  </a:lnTo>
                  <a:lnTo>
                    <a:pt x="1030554" y="49136"/>
                  </a:lnTo>
                  <a:lnTo>
                    <a:pt x="1037640" y="49136"/>
                  </a:lnTo>
                  <a:lnTo>
                    <a:pt x="1050467" y="71882"/>
                  </a:lnTo>
                  <a:lnTo>
                    <a:pt x="1050467" y="130263"/>
                  </a:lnTo>
                  <a:lnTo>
                    <a:pt x="1067003" y="130263"/>
                  </a:lnTo>
                  <a:lnTo>
                    <a:pt x="1067003" y="62306"/>
                  </a:lnTo>
                  <a:close/>
                </a:path>
                <a:path w="3270884" h="165735">
                  <a:moveTo>
                    <a:pt x="1165479" y="36753"/>
                  </a:moveTo>
                  <a:lnTo>
                    <a:pt x="1149921" y="36753"/>
                  </a:lnTo>
                  <a:lnTo>
                    <a:pt x="1148956" y="40767"/>
                  </a:lnTo>
                  <a:lnTo>
                    <a:pt x="1148956" y="53581"/>
                  </a:lnTo>
                  <a:lnTo>
                    <a:pt x="1148956" y="104889"/>
                  </a:lnTo>
                  <a:lnTo>
                    <a:pt x="1145324" y="107797"/>
                  </a:lnTo>
                  <a:lnTo>
                    <a:pt x="1140879" y="110185"/>
                  </a:lnTo>
                  <a:lnTo>
                    <a:pt x="1132154" y="113296"/>
                  </a:lnTo>
                  <a:lnTo>
                    <a:pt x="1127747" y="114096"/>
                  </a:lnTo>
                  <a:lnTo>
                    <a:pt x="1115263" y="114096"/>
                  </a:lnTo>
                  <a:lnTo>
                    <a:pt x="1109332" y="111391"/>
                  </a:lnTo>
                  <a:lnTo>
                    <a:pt x="1102004" y="100571"/>
                  </a:lnTo>
                  <a:lnTo>
                    <a:pt x="1100277" y="93103"/>
                  </a:lnTo>
                  <a:lnTo>
                    <a:pt x="1100175" y="82296"/>
                  </a:lnTo>
                  <a:lnTo>
                    <a:pt x="1100607" y="74866"/>
                  </a:lnTo>
                  <a:lnTo>
                    <a:pt x="1100620" y="74561"/>
                  </a:lnTo>
                  <a:lnTo>
                    <a:pt x="1101928" y="67983"/>
                  </a:lnTo>
                  <a:lnTo>
                    <a:pt x="1101966" y="67779"/>
                  </a:lnTo>
                  <a:lnTo>
                    <a:pt x="1104226" y="61963"/>
                  </a:lnTo>
                  <a:lnTo>
                    <a:pt x="1107376" y="57086"/>
                  </a:lnTo>
                  <a:lnTo>
                    <a:pt x="1112189" y="51231"/>
                  </a:lnTo>
                  <a:lnTo>
                    <a:pt x="1118781" y="48298"/>
                  </a:lnTo>
                  <a:lnTo>
                    <a:pt x="1130617" y="48298"/>
                  </a:lnTo>
                  <a:lnTo>
                    <a:pt x="1134084" y="48704"/>
                  </a:lnTo>
                  <a:lnTo>
                    <a:pt x="1141056" y="50330"/>
                  </a:lnTo>
                  <a:lnTo>
                    <a:pt x="1144854" y="51676"/>
                  </a:lnTo>
                  <a:lnTo>
                    <a:pt x="1148956" y="53581"/>
                  </a:lnTo>
                  <a:lnTo>
                    <a:pt x="1148956" y="40767"/>
                  </a:lnTo>
                  <a:lnTo>
                    <a:pt x="1145209" y="38646"/>
                  </a:lnTo>
                  <a:lnTo>
                    <a:pt x="1141476" y="37007"/>
                  </a:lnTo>
                  <a:lnTo>
                    <a:pt x="1134033" y="34721"/>
                  </a:lnTo>
                  <a:lnTo>
                    <a:pt x="1129626" y="34150"/>
                  </a:lnTo>
                  <a:lnTo>
                    <a:pt x="1119136" y="34150"/>
                  </a:lnTo>
                  <a:lnTo>
                    <a:pt x="1084338" y="67779"/>
                  </a:lnTo>
                  <a:lnTo>
                    <a:pt x="1083119" y="82626"/>
                  </a:lnTo>
                  <a:lnTo>
                    <a:pt x="1083716" y="92671"/>
                  </a:lnTo>
                  <a:lnTo>
                    <a:pt x="1083741" y="93103"/>
                  </a:lnTo>
                  <a:lnTo>
                    <a:pt x="1104696" y="125691"/>
                  </a:lnTo>
                  <a:lnTo>
                    <a:pt x="1119771" y="128663"/>
                  </a:lnTo>
                  <a:lnTo>
                    <a:pt x="1126223" y="128663"/>
                  </a:lnTo>
                  <a:lnTo>
                    <a:pt x="1131582" y="127787"/>
                  </a:lnTo>
                  <a:lnTo>
                    <a:pt x="1140142" y="124269"/>
                  </a:lnTo>
                  <a:lnTo>
                    <a:pt x="1144511" y="121551"/>
                  </a:lnTo>
                  <a:lnTo>
                    <a:pt x="1148956" y="117868"/>
                  </a:lnTo>
                  <a:lnTo>
                    <a:pt x="1148867" y="130721"/>
                  </a:lnTo>
                  <a:lnTo>
                    <a:pt x="1138923" y="148513"/>
                  </a:lnTo>
                  <a:lnTo>
                    <a:pt x="1138783" y="148513"/>
                  </a:lnTo>
                  <a:lnTo>
                    <a:pt x="1132014" y="150964"/>
                  </a:lnTo>
                  <a:lnTo>
                    <a:pt x="1127683" y="151612"/>
                  </a:lnTo>
                  <a:lnTo>
                    <a:pt x="1119543" y="151612"/>
                  </a:lnTo>
                  <a:lnTo>
                    <a:pt x="1093406" y="145249"/>
                  </a:lnTo>
                  <a:lnTo>
                    <a:pt x="1092530" y="145249"/>
                  </a:lnTo>
                  <a:lnTo>
                    <a:pt x="1092530" y="161658"/>
                  </a:lnTo>
                  <a:lnTo>
                    <a:pt x="1096911" y="162890"/>
                  </a:lnTo>
                  <a:lnTo>
                    <a:pt x="1101534" y="163855"/>
                  </a:lnTo>
                  <a:lnTo>
                    <a:pt x="1111554" y="165303"/>
                  </a:lnTo>
                  <a:lnTo>
                    <a:pt x="1116469" y="165671"/>
                  </a:lnTo>
                  <a:lnTo>
                    <a:pt x="1121270" y="165671"/>
                  </a:lnTo>
                  <a:lnTo>
                    <a:pt x="1156766" y="151612"/>
                  </a:lnTo>
                  <a:lnTo>
                    <a:pt x="1159344" y="148183"/>
                  </a:lnTo>
                  <a:lnTo>
                    <a:pt x="1165479" y="117868"/>
                  </a:lnTo>
                  <a:lnTo>
                    <a:pt x="1165479" y="114096"/>
                  </a:lnTo>
                  <a:lnTo>
                    <a:pt x="1165479" y="48298"/>
                  </a:lnTo>
                  <a:lnTo>
                    <a:pt x="1165479" y="40767"/>
                  </a:lnTo>
                  <a:lnTo>
                    <a:pt x="1165479" y="36753"/>
                  </a:lnTo>
                  <a:close/>
                </a:path>
                <a:path w="3270884" h="165735">
                  <a:moveTo>
                    <a:pt x="1267002" y="73075"/>
                  </a:moveTo>
                  <a:lnTo>
                    <a:pt x="1266952" y="68834"/>
                  </a:lnTo>
                  <a:lnTo>
                    <a:pt x="1266164" y="63525"/>
                  </a:lnTo>
                  <a:lnTo>
                    <a:pt x="1266063" y="62801"/>
                  </a:lnTo>
                  <a:lnTo>
                    <a:pt x="1262316" y="52476"/>
                  </a:lnTo>
                  <a:lnTo>
                    <a:pt x="1259624" y="48107"/>
                  </a:lnTo>
                  <a:lnTo>
                    <a:pt x="1258658" y="47129"/>
                  </a:lnTo>
                  <a:lnTo>
                    <a:pt x="1252588" y="40957"/>
                  </a:lnTo>
                  <a:lnTo>
                    <a:pt x="1250924" y="39903"/>
                  </a:lnTo>
                  <a:lnTo>
                    <a:pt x="1250924" y="73075"/>
                  </a:lnTo>
                  <a:lnTo>
                    <a:pt x="1198968" y="73075"/>
                  </a:lnTo>
                  <a:lnTo>
                    <a:pt x="1222260" y="47129"/>
                  </a:lnTo>
                  <a:lnTo>
                    <a:pt x="1231112" y="47129"/>
                  </a:lnTo>
                  <a:lnTo>
                    <a:pt x="1250797" y="68834"/>
                  </a:lnTo>
                  <a:lnTo>
                    <a:pt x="1250797" y="69113"/>
                  </a:lnTo>
                  <a:lnTo>
                    <a:pt x="1250924" y="73075"/>
                  </a:lnTo>
                  <a:lnTo>
                    <a:pt x="1250924" y="39903"/>
                  </a:lnTo>
                  <a:lnTo>
                    <a:pt x="1248486" y="38341"/>
                  </a:lnTo>
                  <a:lnTo>
                    <a:pt x="1239126" y="34988"/>
                  </a:lnTo>
                  <a:lnTo>
                    <a:pt x="1233716" y="34150"/>
                  </a:lnTo>
                  <a:lnTo>
                    <a:pt x="1227632" y="34150"/>
                  </a:lnTo>
                  <a:lnTo>
                    <a:pt x="1189253" y="55016"/>
                  </a:lnTo>
                  <a:lnTo>
                    <a:pt x="1182179" y="84048"/>
                  </a:lnTo>
                  <a:lnTo>
                    <a:pt x="1182979" y="94983"/>
                  </a:lnTo>
                  <a:lnTo>
                    <a:pt x="1210741" y="129286"/>
                  </a:lnTo>
                  <a:lnTo>
                    <a:pt x="1231582" y="132435"/>
                  </a:lnTo>
                  <a:lnTo>
                    <a:pt x="1235570" y="132435"/>
                  </a:lnTo>
                  <a:lnTo>
                    <a:pt x="1265161" y="124561"/>
                  </a:lnTo>
                  <a:lnTo>
                    <a:pt x="1265161" y="118706"/>
                  </a:lnTo>
                  <a:lnTo>
                    <a:pt x="1265161" y="107403"/>
                  </a:lnTo>
                  <a:lnTo>
                    <a:pt x="1264196" y="107403"/>
                  </a:lnTo>
                  <a:lnTo>
                    <a:pt x="1262849" y="108470"/>
                  </a:lnTo>
                  <a:lnTo>
                    <a:pt x="1261148" y="109601"/>
                  </a:lnTo>
                  <a:lnTo>
                    <a:pt x="1235036" y="118706"/>
                  </a:lnTo>
                  <a:lnTo>
                    <a:pt x="1221270" y="118706"/>
                  </a:lnTo>
                  <a:lnTo>
                    <a:pt x="1198968" y="85140"/>
                  </a:lnTo>
                  <a:lnTo>
                    <a:pt x="1267002" y="85140"/>
                  </a:lnTo>
                  <a:lnTo>
                    <a:pt x="1267002" y="73075"/>
                  </a:lnTo>
                  <a:close/>
                </a:path>
                <a:path w="3270884" h="165735">
                  <a:moveTo>
                    <a:pt x="1365796" y="81953"/>
                  </a:moveTo>
                  <a:lnTo>
                    <a:pt x="1365199" y="71335"/>
                  </a:lnTo>
                  <a:lnTo>
                    <a:pt x="1363395" y="61950"/>
                  </a:lnTo>
                  <a:lnTo>
                    <a:pt x="1360411" y="53784"/>
                  </a:lnTo>
                  <a:lnTo>
                    <a:pt x="1357604" y="49136"/>
                  </a:lnTo>
                  <a:lnTo>
                    <a:pt x="1356220" y="46837"/>
                  </a:lnTo>
                  <a:lnTo>
                    <a:pt x="1355940" y="46545"/>
                  </a:lnTo>
                  <a:lnTo>
                    <a:pt x="1350987" y="41287"/>
                  </a:lnTo>
                  <a:lnTo>
                    <a:pt x="1348752" y="39839"/>
                  </a:lnTo>
                  <a:lnTo>
                    <a:pt x="1348752" y="83210"/>
                  </a:lnTo>
                  <a:lnTo>
                    <a:pt x="1348295" y="91795"/>
                  </a:lnTo>
                  <a:lnTo>
                    <a:pt x="1330109" y="118706"/>
                  </a:lnTo>
                  <a:lnTo>
                    <a:pt x="1317802" y="118706"/>
                  </a:lnTo>
                  <a:lnTo>
                    <a:pt x="1314259" y="118300"/>
                  </a:lnTo>
                  <a:lnTo>
                    <a:pt x="1307820" y="116687"/>
                  </a:lnTo>
                  <a:lnTo>
                    <a:pt x="1304124" y="115303"/>
                  </a:lnTo>
                  <a:lnTo>
                    <a:pt x="1299959" y="113347"/>
                  </a:lnTo>
                  <a:lnTo>
                    <a:pt x="1299959" y="59766"/>
                  </a:lnTo>
                  <a:lnTo>
                    <a:pt x="1339811" y="52031"/>
                  </a:lnTo>
                  <a:lnTo>
                    <a:pt x="1348689" y="81953"/>
                  </a:lnTo>
                  <a:lnTo>
                    <a:pt x="1348752" y="83210"/>
                  </a:lnTo>
                  <a:lnTo>
                    <a:pt x="1348752" y="39839"/>
                  </a:lnTo>
                  <a:lnTo>
                    <a:pt x="1344879" y="37325"/>
                  </a:lnTo>
                  <a:lnTo>
                    <a:pt x="1337894" y="34937"/>
                  </a:lnTo>
                  <a:lnTo>
                    <a:pt x="1330020" y="34150"/>
                  </a:lnTo>
                  <a:lnTo>
                    <a:pt x="1323873" y="34150"/>
                  </a:lnTo>
                  <a:lnTo>
                    <a:pt x="1318361" y="35331"/>
                  </a:lnTo>
                  <a:lnTo>
                    <a:pt x="1308633" y="40017"/>
                  </a:lnTo>
                  <a:lnTo>
                    <a:pt x="1304124" y="42976"/>
                  </a:lnTo>
                  <a:lnTo>
                    <a:pt x="1299959" y="46545"/>
                  </a:lnTo>
                  <a:lnTo>
                    <a:pt x="1299959" y="0"/>
                  </a:lnTo>
                  <a:lnTo>
                    <a:pt x="1283436" y="0"/>
                  </a:lnTo>
                  <a:lnTo>
                    <a:pt x="1283436" y="130263"/>
                  </a:lnTo>
                  <a:lnTo>
                    <a:pt x="1298905" y="130263"/>
                  </a:lnTo>
                  <a:lnTo>
                    <a:pt x="1299959" y="125907"/>
                  </a:lnTo>
                  <a:lnTo>
                    <a:pt x="1303655" y="128028"/>
                  </a:lnTo>
                  <a:lnTo>
                    <a:pt x="1307388" y="129717"/>
                  </a:lnTo>
                  <a:lnTo>
                    <a:pt x="1314945" y="132232"/>
                  </a:lnTo>
                  <a:lnTo>
                    <a:pt x="1319504" y="132854"/>
                  </a:lnTo>
                  <a:lnTo>
                    <a:pt x="1324838" y="132854"/>
                  </a:lnTo>
                  <a:lnTo>
                    <a:pt x="1359217" y="111315"/>
                  </a:lnTo>
                  <a:lnTo>
                    <a:pt x="1365707" y="83210"/>
                  </a:lnTo>
                  <a:lnTo>
                    <a:pt x="1365796" y="81953"/>
                  </a:lnTo>
                  <a:close/>
                </a:path>
                <a:path w="3270884" h="165735">
                  <a:moveTo>
                    <a:pt x="1458976" y="36753"/>
                  </a:moveTo>
                  <a:lnTo>
                    <a:pt x="1442440" y="36753"/>
                  </a:lnTo>
                  <a:lnTo>
                    <a:pt x="1442440" y="106565"/>
                  </a:lnTo>
                  <a:lnTo>
                    <a:pt x="1438643" y="109753"/>
                  </a:lnTo>
                  <a:lnTo>
                    <a:pt x="1434452" y="112433"/>
                  </a:lnTo>
                  <a:lnTo>
                    <a:pt x="1425308" y="116776"/>
                  </a:lnTo>
                  <a:lnTo>
                    <a:pt x="1420799" y="117919"/>
                  </a:lnTo>
                  <a:lnTo>
                    <a:pt x="1412925" y="117919"/>
                  </a:lnTo>
                  <a:lnTo>
                    <a:pt x="1398320" y="94957"/>
                  </a:lnTo>
                  <a:lnTo>
                    <a:pt x="1398320" y="36753"/>
                  </a:lnTo>
                  <a:lnTo>
                    <a:pt x="1381798" y="36753"/>
                  </a:lnTo>
                  <a:lnTo>
                    <a:pt x="1381798" y="103746"/>
                  </a:lnTo>
                  <a:lnTo>
                    <a:pt x="1382471" y="108470"/>
                  </a:lnTo>
                  <a:lnTo>
                    <a:pt x="1408366" y="132854"/>
                  </a:lnTo>
                  <a:lnTo>
                    <a:pt x="1418272" y="132854"/>
                  </a:lnTo>
                  <a:lnTo>
                    <a:pt x="1423377" y="131749"/>
                  </a:lnTo>
                  <a:lnTo>
                    <a:pt x="1432420" y="127381"/>
                  </a:lnTo>
                  <a:lnTo>
                    <a:pt x="1437347" y="124117"/>
                  </a:lnTo>
                  <a:lnTo>
                    <a:pt x="1442440" y="119875"/>
                  </a:lnTo>
                  <a:lnTo>
                    <a:pt x="1442440" y="130263"/>
                  </a:lnTo>
                  <a:lnTo>
                    <a:pt x="1458976" y="130263"/>
                  </a:lnTo>
                  <a:lnTo>
                    <a:pt x="1458976" y="119875"/>
                  </a:lnTo>
                  <a:lnTo>
                    <a:pt x="1458976" y="117919"/>
                  </a:lnTo>
                  <a:lnTo>
                    <a:pt x="1458976" y="36753"/>
                  </a:lnTo>
                  <a:close/>
                </a:path>
                <a:path w="3270884" h="165735">
                  <a:moveTo>
                    <a:pt x="1560258" y="130263"/>
                  </a:moveTo>
                  <a:lnTo>
                    <a:pt x="1560195" y="68719"/>
                  </a:lnTo>
                  <a:lnTo>
                    <a:pt x="1539074" y="34150"/>
                  </a:lnTo>
                  <a:lnTo>
                    <a:pt x="1524076" y="34150"/>
                  </a:lnTo>
                  <a:lnTo>
                    <a:pt x="1519008" y="35267"/>
                  </a:lnTo>
                  <a:lnTo>
                    <a:pt x="1509395" y="39738"/>
                  </a:lnTo>
                  <a:lnTo>
                    <a:pt x="1504530" y="42938"/>
                  </a:lnTo>
                  <a:lnTo>
                    <a:pt x="1499603" y="47129"/>
                  </a:lnTo>
                  <a:lnTo>
                    <a:pt x="1499603" y="36753"/>
                  </a:lnTo>
                  <a:lnTo>
                    <a:pt x="1483080" y="36753"/>
                  </a:lnTo>
                  <a:lnTo>
                    <a:pt x="1483080" y="130263"/>
                  </a:lnTo>
                  <a:lnTo>
                    <a:pt x="1499603" y="130263"/>
                  </a:lnTo>
                  <a:lnTo>
                    <a:pt x="1499603" y="60439"/>
                  </a:lnTo>
                  <a:lnTo>
                    <a:pt x="1503768" y="57086"/>
                  </a:lnTo>
                  <a:lnTo>
                    <a:pt x="1508036" y="54368"/>
                  </a:lnTo>
                  <a:lnTo>
                    <a:pt x="1516761" y="50190"/>
                  </a:lnTo>
                  <a:lnTo>
                    <a:pt x="1520990" y="49136"/>
                  </a:lnTo>
                  <a:lnTo>
                    <a:pt x="1529257" y="49136"/>
                  </a:lnTo>
                  <a:lnTo>
                    <a:pt x="1543735" y="72720"/>
                  </a:lnTo>
                  <a:lnTo>
                    <a:pt x="1543735" y="130263"/>
                  </a:lnTo>
                  <a:lnTo>
                    <a:pt x="1560258" y="130263"/>
                  </a:lnTo>
                  <a:close/>
                </a:path>
                <a:path w="3270884" h="165735">
                  <a:moveTo>
                    <a:pt x="1659255" y="36753"/>
                  </a:moveTo>
                  <a:lnTo>
                    <a:pt x="1643697" y="36753"/>
                  </a:lnTo>
                  <a:lnTo>
                    <a:pt x="1642732" y="40767"/>
                  </a:lnTo>
                  <a:lnTo>
                    <a:pt x="1642732" y="53581"/>
                  </a:lnTo>
                  <a:lnTo>
                    <a:pt x="1642732" y="104889"/>
                  </a:lnTo>
                  <a:lnTo>
                    <a:pt x="1639100" y="107797"/>
                  </a:lnTo>
                  <a:lnTo>
                    <a:pt x="1634655" y="110185"/>
                  </a:lnTo>
                  <a:lnTo>
                    <a:pt x="1625930" y="113296"/>
                  </a:lnTo>
                  <a:lnTo>
                    <a:pt x="1621523" y="114096"/>
                  </a:lnTo>
                  <a:lnTo>
                    <a:pt x="1609039" y="114096"/>
                  </a:lnTo>
                  <a:lnTo>
                    <a:pt x="1603108" y="111391"/>
                  </a:lnTo>
                  <a:lnTo>
                    <a:pt x="1595780" y="100571"/>
                  </a:lnTo>
                  <a:lnTo>
                    <a:pt x="1594053" y="93103"/>
                  </a:lnTo>
                  <a:lnTo>
                    <a:pt x="1593951" y="82296"/>
                  </a:lnTo>
                  <a:lnTo>
                    <a:pt x="1594383" y="74866"/>
                  </a:lnTo>
                  <a:lnTo>
                    <a:pt x="1594396" y="74561"/>
                  </a:lnTo>
                  <a:lnTo>
                    <a:pt x="1595704" y="67983"/>
                  </a:lnTo>
                  <a:lnTo>
                    <a:pt x="1595742" y="67779"/>
                  </a:lnTo>
                  <a:lnTo>
                    <a:pt x="1598002" y="61963"/>
                  </a:lnTo>
                  <a:lnTo>
                    <a:pt x="1601152" y="57086"/>
                  </a:lnTo>
                  <a:lnTo>
                    <a:pt x="1605965" y="51231"/>
                  </a:lnTo>
                  <a:lnTo>
                    <a:pt x="1612557" y="48298"/>
                  </a:lnTo>
                  <a:lnTo>
                    <a:pt x="1624393" y="48298"/>
                  </a:lnTo>
                  <a:lnTo>
                    <a:pt x="1627860" y="48704"/>
                  </a:lnTo>
                  <a:lnTo>
                    <a:pt x="1634832" y="50330"/>
                  </a:lnTo>
                  <a:lnTo>
                    <a:pt x="1638630" y="51676"/>
                  </a:lnTo>
                  <a:lnTo>
                    <a:pt x="1642732" y="53581"/>
                  </a:lnTo>
                  <a:lnTo>
                    <a:pt x="1642732" y="40767"/>
                  </a:lnTo>
                  <a:lnTo>
                    <a:pt x="1638985" y="38646"/>
                  </a:lnTo>
                  <a:lnTo>
                    <a:pt x="1635252" y="37007"/>
                  </a:lnTo>
                  <a:lnTo>
                    <a:pt x="1627809" y="34721"/>
                  </a:lnTo>
                  <a:lnTo>
                    <a:pt x="1623402" y="34150"/>
                  </a:lnTo>
                  <a:lnTo>
                    <a:pt x="1612912" y="34150"/>
                  </a:lnTo>
                  <a:lnTo>
                    <a:pt x="1578114" y="67779"/>
                  </a:lnTo>
                  <a:lnTo>
                    <a:pt x="1576895" y="82626"/>
                  </a:lnTo>
                  <a:lnTo>
                    <a:pt x="1577492" y="92671"/>
                  </a:lnTo>
                  <a:lnTo>
                    <a:pt x="1577517" y="93103"/>
                  </a:lnTo>
                  <a:lnTo>
                    <a:pt x="1598472" y="125691"/>
                  </a:lnTo>
                  <a:lnTo>
                    <a:pt x="1613547" y="128663"/>
                  </a:lnTo>
                  <a:lnTo>
                    <a:pt x="1619999" y="128663"/>
                  </a:lnTo>
                  <a:lnTo>
                    <a:pt x="1625358" y="127787"/>
                  </a:lnTo>
                  <a:lnTo>
                    <a:pt x="1633918" y="124269"/>
                  </a:lnTo>
                  <a:lnTo>
                    <a:pt x="1638287" y="121551"/>
                  </a:lnTo>
                  <a:lnTo>
                    <a:pt x="1642732" y="117868"/>
                  </a:lnTo>
                  <a:lnTo>
                    <a:pt x="1642643" y="130721"/>
                  </a:lnTo>
                  <a:lnTo>
                    <a:pt x="1632699" y="148513"/>
                  </a:lnTo>
                  <a:lnTo>
                    <a:pt x="1632559" y="148513"/>
                  </a:lnTo>
                  <a:lnTo>
                    <a:pt x="1625790" y="150964"/>
                  </a:lnTo>
                  <a:lnTo>
                    <a:pt x="1621459" y="151612"/>
                  </a:lnTo>
                  <a:lnTo>
                    <a:pt x="1613319" y="151612"/>
                  </a:lnTo>
                  <a:lnTo>
                    <a:pt x="1587182" y="145249"/>
                  </a:lnTo>
                  <a:lnTo>
                    <a:pt x="1586306" y="145249"/>
                  </a:lnTo>
                  <a:lnTo>
                    <a:pt x="1586306" y="161658"/>
                  </a:lnTo>
                  <a:lnTo>
                    <a:pt x="1590687" y="162890"/>
                  </a:lnTo>
                  <a:lnTo>
                    <a:pt x="1595310" y="163855"/>
                  </a:lnTo>
                  <a:lnTo>
                    <a:pt x="1605330" y="165303"/>
                  </a:lnTo>
                  <a:lnTo>
                    <a:pt x="1610245" y="165671"/>
                  </a:lnTo>
                  <a:lnTo>
                    <a:pt x="1615046" y="165671"/>
                  </a:lnTo>
                  <a:lnTo>
                    <a:pt x="1650542" y="151612"/>
                  </a:lnTo>
                  <a:lnTo>
                    <a:pt x="1653120" y="148183"/>
                  </a:lnTo>
                  <a:lnTo>
                    <a:pt x="1659255" y="117868"/>
                  </a:lnTo>
                  <a:lnTo>
                    <a:pt x="1659255" y="114096"/>
                  </a:lnTo>
                  <a:lnTo>
                    <a:pt x="1659255" y="48298"/>
                  </a:lnTo>
                  <a:lnTo>
                    <a:pt x="1659255" y="40767"/>
                  </a:lnTo>
                  <a:lnTo>
                    <a:pt x="1659255" y="36753"/>
                  </a:lnTo>
                  <a:close/>
                </a:path>
                <a:path w="3270884" h="165735">
                  <a:moveTo>
                    <a:pt x="1755990" y="36753"/>
                  </a:moveTo>
                  <a:lnTo>
                    <a:pt x="1739468" y="36753"/>
                  </a:lnTo>
                  <a:lnTo>
                    <a:pt x="1739468" y="130263"/>
                  </a:lnTo>
                  <a:lnTo>
                    <a:pt x="1755990" y="130263"/>
                  </a:lnTo>
                  <a:lnTo>
                    <a:pt x="1755990" y="36753"/>
                  </a:lnTo>
                  <a:close/>
                </a:path>
                <a:path w="3270884" h="165735">
                  <a:moveTo>
                    <a:pt x="1757133" y="4775"/>
                  </a:moveTo>
                  <a:lnTo>
                    <a:pt x="1738325" y="4775"/>
                  </a:lnTo>
                  <a:lnTo>
                    <a:pt x="1738325" y="21094"/>
                  </a:lnTo>
                  <a:lnTo>
                    <a:pt x="1757133" y="21094"/>
                  </a:lnTo>
                  <a:lnTo>
                    <a:pt x="1757133" y="4775"/>
                  </a:lnTo>
                  <a:close/>
                </a:path>
                <a:path w="3270884" h="165735">
                  <a:moveTo>
                    <a:pt x="1857438" y="130263"/>
                  </a:moveTo>
                  <a:lnTo>
                    <a:pt x="1857375" y="68719"/>
                  </a:lnTo>
                  <a:lnTo>
                    <a:pt x="1856930" y="61455"/>
                  </a:lnTo>
                  <a:lnTo>
                    <a:pt x="1855393" y="54368"/>
                  </a:lnTo>
                  <a:lnTo>
                    <a:pt x="1853196" y="49136"/>
                  </a:lnTo>
                  <a:lnTo>
                    <a:pt x="1852841" y="48285"/>
                  </a:lnTo>
                  <a:lnTo>
                    <a:pt x="1852015" y="47129"/>
                  </a:lnTo>
                  <a:lnTo>
                    <a:pt x="1849259" y="43230"/>
                  </a:lnTo>
                  <a:lnTo>
                    <a:pt x="1843811" y="37185"/>
                  </a:lnTo>
                  <a:lnTo>
                    <a:pt x="1836254" y="34150"/>
                  </a:lnTo>
                  <a:lnTo>
                    <a:pt x="1821256" y="34150"/>
                  </a:lnTo>
                  <a:lnTo>
                    <a:pt x="1816188" y="35267"/>
                  </a:lnTo>
                  <a:lnTo>
                    <a:pt x="1806575" y="39738"/>
                  </a:lnTo>
                  <a:lnTo>
                    <a:pt x="1801710" y="42938"/>
                  </a:lnTo>
                  <a:lnTo>
                    <a:pt x="1796783" y="47129"/>
                  </a:lnTo>
                  <a:lnTo>
                    <a:pt x="1796783" y="36753"/>
                  </a:lnTo>
                  <a:lnTo>
                    <a:pt x="1780260" y="36753"/>
                  </a:lnTo>
                  <a:lnTo>
                    <a:pt x="1780260" y="130263"/>
                  </a:lnTo>
                  <a:lnTo>
                    <a:pt x="1796783" y="130263"/>
                  </a:lnTo>
                  <a:lnTo>
                    <a:pt x="1796783" y="60439"/>
                  </a:lnTo>
                  <a:lnTo>
                    <a:pt x="1800948" y="57086"/>
                  </a:lnTo>
                  <a:lnTo>
                    <a:pt x="1805216" y="54368"/>
                  </a:lnTo>
                  <a:lnTo>
                    <a:pt x="1813941" y="50190"/>
                  </a:lnTo>
                  <a:lnTo>
                    <a:pt x="1818182" y="49136"/>
                  </a:lnTo>
                  <a:lnTo>
                    <a:pt x="1826437" y="49136"/>
                  </a:lnTo>
                  <a:lnTo>
                    <a:pt x="1840915" y="72720"/>
                  </a:lnTo>
                  <a:lnTo>
                    <a:pt x="1840915" y="130263"/>
                  </a:lnTo>
                  <a:lnTo>
                    <a:pt x="1857438" y="130263"/>
                  </a:lnTo>
                  <a:close/>
                </a:path>
                <a:path w="3270884" h="165735">
                  <a:moveTo>
                    <a:pt x="1928837" y="36753"/>
                  </a:moveTo>
                  <a:lnTo>
                    <a:pt x="1898421" y="36753"/>
                  </a:lnTo>
                  <a:lnTo>
                    <a:pt x="1898421" y="9880"/>
                  </a:lnTo>
                  <a:lnTo>
                    <a:pt x="1881898" y="9880"/>
                  </a:lnTo>
                  <a:lnTo>
                    <a:pt x="1881898" y="36753"/>
                  </a:lnTo>
                  <a:lnTo>
                    <a:pt x="1870735" y="36753"/>
                  </a:lnTo>
                  <a:lnTo>
                    <a:pt x="1870735" y="49809"/>
                  </a:lnTo>
                  <a:lnTo>
                    <a:pt x="1881898" y="49809"/>
                  </a:lnTo>
                  <a:lnTo>
                    <a:pt x="1881898" y="112179"/>
                  </a:lnTo>
                  <a:lnTo>
                    <a:pt x="1884426" y="119888"/>
                  </a:lnTo>
                  <a:lnTo>
                    <a:pt x="1894497" y="129654"/>
                  </a:lnTo>
                  <a:lnTo>
                    <a:pt x="1901532" y="132105"/>
                  </a:lnTo>
                  <a:lnTo>
                    <a:pt x="1913255" y="132105"/>
                  </a:lnTo>
                  <a:lnTo>
                    <a:pt x="1916201" y="131864"/>
                  </a:lnTo>
                  <a:lnTo>
                    <a:pt x="1922589" y="130911"/>
                  </a:lnTo>
                  <a:lnTo>
                    <a:pt x="1925739" y="130263"/>
                  </a:lnTo>
                  <a:lnTo>
                    <a:pt x="1928837" y="129425"/>
                  </a:lnTo>
                  <a:lnTo>
                    <a:pt x="1928837" y="118287"/>
                  </a:lnTo>
                  <a:lnTo>
                    <a:pt x="1928837" y="115277"/>
                  </a:lnTo>
                  <a:lnTo>
                    <a:pt x="1927872" y="115277"/>
                  </a:lnTo>
                  <a:lnTo>
                    <a:pt x="1926539" y="115849"/>
                  </a:lnTo>
                  <a:lnTo>
                    <a:pt x="1924939" y="116408"/>
                  </a:lnTo>
                  <a:lnTo>
                    <a:pt x="1919897" y="117906"/>
                  </a:lnTo>
                  <a:lnTo>
                    <a:pt x="1917293" y="118287"/>
                  </a:lnTo>
                  <a:lnTo>
                    <a:pt x="1910791" y="118287"/>
                  </a:lnTo>
                  <a:lnTo>
                    <a:pt x="1908403" y="117906"/>
                  </a:lnTo>
                  <a:lnTo>
                    <a:pt x="1907997" y="117906"/>
                  </a:lnTo>
                  <a:lnTo>
                    <a:pt x="1898421" y="49809"/>
                  </a:lnTo>
                  <a:lnTo>
                    <a:pt x="1928837" y="49809"/>
                  </a:lnTo>
                  <a:lnTo>
                    <a:pt x="1928837" y="36753"/>
                  </a:lnTo>
                  <a:close/>
                </a:path>
                <a:path w="3270884" h="165735">
                  <a:moveTo>
                    <a:pt x="2019096" y="73075"/>
                  </a:moveTo>
                  <a:lnTo>
                    <a:pt x="2019046" y="68834"/>
                  </a:lnTo>
                  <a:lnTo>
                    <a:pt x="2018258" y="63525"/>
                  </a:lnTo>
                  <a:lnTo>
                    <a:pt x="2018157" y="62801"/>
                  </a:lnTo>
                  <a:lnTo>
                    <a:pt x="2014410" y="52476"/>
                  </a:lnTo>
                  <a:lnTo>
                    <a:pt x="2011718" y="48107"/>
                  </a:lnTo>
                  <a:lnTo>
                    <a:pt x="2010752" y="47129"/>
                  </a:lnTo>
                  <a:lnTo>
                    <a:pt x="2004682" y="40957"/>
                  </a:lnTo>
                  <a:lnTo>
                    <a:pt x="2003018" y="39903"/>
                  </a:lnTo>
                  <a:lnTo>
                    <a:pt x="2003018" y="73075"/>
                  </a:lnTo>
                  <a:lnTo>
                    <a:pt x="1951062" y="73075"/>
                  </a:lnTo>
                  <a:lnTo>
                    <a:pt x="1974354" y="47129"/>
                  </a:lnTo>
                  <a:lnTo>
                    <a:pt x="1983206" y="47129"/>
                  </a:lnTo>
                  <a:lnTo>
                    <a:pt x="2003018" y="73075"/>
                  </a:lnTo>
                  <a:lnTo>
                    <a:pt x="2003018" y="39903"/>
                  </a:lnTo>
                  <a:lnTo>
                    <a:pt x="2000580" y="38341"/>
                  </a:lnTo>
                  <a:lnTo>
                    <a:pt x="1991220" y="34988"/>
                  </a:lnTo>
                  <a:lnTo>
                    <a:pt x="1985810" y="34150"/>
                  </a:lnTo>
                  <a:lnTo>
                    <a:pt x="1979714" y="34150"/>
                  </a:lnTo>
                  <a:lnTo>
                    <a:pt x="1941347" y="55016"/>
                  </a:lnTo>
                  <a:lnTo>
                    <a:pt x="1934273" y="84048"/>
                  </a:lnTo>
                  <a:lnTo>
                    <a:pt x="1935073" y="94983"/>
                  </a:lnTo>
                  <a:lnTo>
                    <a:pt x="1962835" y="129286"/>
                  </a:lnTo>
                  <a:lnTo>
                    <a:pt x="1983676" y="132435"/>
                  </a:lnTo>
                  <a:lnTo>
                    <a:pt x="1987664" y="132435"/>
                  </a:lnTo>
                  <a:lnTo>
                    <a:pt x="2017255" y="124561"/>
                  </a:lnTo>
                  <a:lnTo>
                    <a:pt x="2017255" y="118706"/>
                  </a:lnTo>
                  <a:lnTo>
                    <a:pt x="2017255" y="107403"/>
                  </a:lnTo>
                  <a:lnTo>
                    <a:pt x="2016290" y="107403"/>
                  </a:lnTo>
                  <a:lnTo>
                    <a:pt x="2014943" y="108470"/>
                  </a:lnTo>
                  <a:lnTo>
                    <a:pt x="2013242" y="109601"/>
                  </a:lnTo>
                  <a:lnTo>
                    <a:pt x="1987130" y="118706"/>
                  </a:lnTo>
                  <a:lnTo>
                    <a:pt x="1973364" y="118706"/>
                  </a:lnTo>
                  <a:lnTo>
                    <a:pt x="1951062" y="85140"/>
                  </a:lnTo>
                  <a:lnTo>
                    <a:pt x="2019096" y="85140"/>
                  </a:lnTo>
                  <a:lnTo>
                    <a:pt x="2019096" y="73075"/>
                  </a:lnTo>
                  <a:close/>
                </a:path>
                <a:path w="3270884" h="165735">
                  <a:moveTo>
                    <a:pt x="2111121" y="36753"/>
                  </a:moveTo>
                  <a:lnTo>
                    <a:pt x="2095563" y="36753"/>
                  </a:lnTo>
                  <a:lnTo>
                    <a:pt x="2094598" y="40767"/>
                  </a:lnTo>
                  <a:lnTo>
                    <a:pt x="2094598" y="53581"/>
                  </a:lnTo>
                  <a:lnTo>
                    <a:pt x="2094598" y="104889"/>
                  </a:lnTo>
                  <a:lnTo>
                    <a:pt x="2090966" y="107797"/>
                  </a:lnTo>
                  <a:lnTo>
                    <a:pt x="2086521" y="110185"/>
                  </a:lnTo>
                  <a:lnTo>
                    <a:pt x="2077796" y="113296"/>
                  </a:lnTo>
                  <a:lnTo>
                    <a:pt x="2073389" y="114096"/>
                  </a:lnTo>
                  <a:lnTo>
                    <a:pt x="2060905" y="114096"/>
                  </a:lnTo>
                  <a:lnTo>
                    <a:pt x="2054974" y="111391"/>
                  </a:lnTo>
                  <a:lnTo>
                    <a:pt x="2047646" y="100571"/>
                  </a:lnTo>
                  <a:lnTo>
                    <a:pt x="2045919" y="93103"/>
                  </a:lnTo>
                  <a:lnTo>
                    <a:pt x="2045817" y="82296"/>
                  </a:lnTo>
                  <a:lnTo>
                    <a:pt x="2046249" y="74866"/>
                  </a:lnTo>
                  <a:lnTo>
                    <a:pt x="2046262" y="74561"/>
                  </a:lnTo>
                  <a:lnTo>
                    <a:pt x="2047570" y="67983"/>
                  </a:lnTo>
                  <a:lnTo>
                    <a:pt x="2047608" y="67779"/>
                  </a:lnTo>
                  <a:lnTo>
                    <a:pt x="2049868" y="61963"/>
                  </a:lnTo>
                  <a:lnTo>
                    <a:pt x="2053018" y="57086"/>
                  </a:lnTo>
                  <a:lnTo>
                    <a:pt x="2057831" y="51231"/>
                  </a:lnTo>
                  <a:lnTo>
                    <a:pt x="2064423" y="48298"/>
                  </a:lnTo>
                  <a:lnTo>
                    <a:pt x="2076259" y="48298"/>
                  </a:lnTo>
                  <a:lnTo>
                    <a:pt x="2079726" y="48704"/>
                  </a:lnTo>
                  <a:lnTo>
                    <a:pt x="2086698" y="50330"/>
                  </a:lnTo>
                  <a:lnTo>
                    <a:pt x="2090496" y="51676"/>
                  </a:lnTo>
                  <a:lnTo>
                    <a:pt x="2094598" y="53581"/>
                  </a:lnTo>
                  <a:lnTo>
                    <a:pt x="2094598" y="40767"/>
                  </a:lnTo>
                  <a:lnTo>
                    <a:pt x="2090851" y="38646"/>
                  </a:lnTo>
                  <a:lnTo>
                    <a:pt x="2087118" y="37007"/>
                  </a:lnTo>
                  <a:lnTo>
                    <a:pt x="2079675" y="34721"/>
                  </a:lnTo>
                  <a:lnTo>
                    <a:pt x="2075268" y="34150"/>
                  </a:lnTo>
                  <a:lnTo>
                    <a:pt x="2064778" y="34150"/>
                  </a:lnTo>
                  <a:lnTo>
                    <a:pt x="2029980" y="67779"/>
                  </a:lnTo>
                  <a:lnTo>
                    <a:pt x="2028761" y="82626"/>
                  </a:lnTo>
                  <a:lnTo>
                    <a:pt x="2029358" y="92671"/>
                  </a:lnTo>
                  <a:lnTo>
                    <a:pt x="2029383" y="93103"/>
                  </a:lnTo>
                  <a:lnTo>
                    <a:pt x="2050338" y="125691"/>
                  </a:lnTo>
                  <a:lnTo>
                    <a:pt x="2065413" y="128663"/>
                  </a:lnTo>
                  <a:lnTo>
                    <a:pt x="2071865" y="128663"/>
                  </a:lnTo>
                  <a:lnTo>
                    <a:pt x="2077224" y="127787"/>
                  </a:lnTo>
                  <a:lnTo>
                    <a:pt x="2085784" y="124269"/>
                  </a:lnTo>
                  <a:lnTo>
                    <a:pt x="2090153" y="121551"/>
                  </a:lnTo>
                  <a:lnTo>
                    <a:pt x="2094598" y="117868"/>
                  </a:lnTo>
                  <a:lnTo>
                    <a:pt x="2094509" y="130721"/>
                  </a:lnTo>
                  <a:lnTo>
                    <a:pt x="2084565" y="148513"/>
                  </a:lnTo>
                  <a:lnTo>
                    <a:pt x="2084425" y="148513"/>
                  </a:lnTo>
                  <a:lnTo>
                    <a:pt x="2077656" y="150964"/>
                  </a:lnTo>
                  <a:lnTo>
                    <a:pt x="2073325" y="151612"/>
                  </a:lnTo>
                  <a:lnTo>
                    <a:pt x="2065185" y="151612"/>
                  </a:lnTo>
                  <a:lnTo>
                    <a:pt x="2039048" y="145249"/>
                  </a:lnTo>
                  <a:lnTo>
                    <a:pt x="2038172" y="145249"/>
                  </a:lnTo>
                  <a:lnTo>
                    <a:pt x="2038172" y="161658"/>
                  </a:lnTo>
                  <a:lnTo>
                    <a:pt x="2042553" y="162890"/>
                  </a:lnTo>
                  <a:lnTo>
                    <a:pt x="2047176" y="163855"/>
                  </a:lnTo>
                  <a:lnTo>
                    <a:pt x="2057196" y="165303"/>
                  </a:lnTo>
                  <a:lnTo>
                    <a:pt x="2062111" y="165671"/>
                  </a:lnTo>
                  <a:lnTo>
                    <a:pt x="2066912" y="165671"/>
                  </a:lnTo>
                  <a:lnTo>
                    <a:pt x="2102408" y="151612"/>
                  </a:lnTo>
                  <a:lnTo>
                    <a:pt x="2104986" y="148183"/>
                  </a:lnTo>
                  <a:lnTo>
                    <a:pt x="2111121" y="117868"/>
                  </a:lnTo>
                  <a:lnTo>
                    <a:pt x="2111121" y="114096"/>
                  </a:lnTo>
                  <a:lnTo>
                    <a:pt x="2111121" y="48298"/>
                  </a:lnTo>
                  <a:lnTo>
                    <a:pt x="2111121" y="40767"/>
                  </a:lnTo>
                  <a:lnTo>
                    <a:pt x="2111121" y="36753"/>
                  </a:lnTo>
                  <a:close/>
                </a:path>
                <a:path w="3270884" h="165735">
                  <a:moveTo>
                    <a:pt x="2186635" y="37249"/>
                  </a:moveTo>
                  <a:lnTo>
                    <a:pt x="2184628" y="36957"/>
                  </a:lnTo>
                  <a:lnTo>
                    <a:pt x="2174875" y="36957"/>
                  </a:lnTo>
                  <a:lnTo>
                    <a:pt x="2171382" y="37795"/>
                  </a:lnTo>
                  <a:lnTo>
                    <a:pt x="2162416" y="41986"/>
                  </a:lnTo>
                  <a:lnTo>
                    <a:pt x="2157158" y="45567"/>
                  </a:lnTo>
                  <a:lnTo>
                    <a:pt x="2151113" y="50647"/>
                  </a:lnTo>
                  <a:lnTo>
                    <a:pt x="2151113" y="36957"/>
                  </a:lnTo>
                  <a:lnTo>
                    <a:pt x="2134590" y="36957"/>
                  </a:lnTo>
                  <a:lnTo>
                    <a:pt x="2134590" y="130263"/>
                  </a:lnTo>
                  <a:lnTo>
                    <a:pt x="2151113" y="130263"/>
                  </a:lnTo>
                  <a:lnTo>
                    <a:pt x="2151113" y="63868"/>
                  </a:lnTo>
                  <a:lnTo>
                    <a:pt x="2155037" y="60248"/>
                  </a:lnTo>
                  <a:lnTo>
                    <a:pt x="2159203" y="57505"/>
                  </a:lnTo>
                  <a:lnTo>
                    <a:pt x="2167991" y="53822"/>
                  </a:lnTo>
                  <a:lnTo>
                    <a:pt x="2171433" y="53111"/>
                  </a:lnTo>
                  <a:lnTo>
                    <a:pt x="2183219" y="53111"/>
                  </a:lnTo>
                  <a:lnTo>
                    <a:pt x="2184514" y="53327"/>
                  </a:lnTo>
                  <a:lnTo>
                    <a:pt x="2185746" y="53657"/>
                  </a:lnTo>
                  <a:lnTo>
                    <a:pt x="2186635" y="53657"/>
                  </a:lnTo>
                  <a:lnTo>
                    <a:pt x="2186635" y="53111"/>
                  </a:lnTo>
                  <a:lnTo>
                    <a:pt x="2186635" y="50647"/>
                  </a:lnTo>
                  <a:lnTo>
                    <a:pt x="2186635" y="37249"/>
                  </a:lnTo>
                  <a:close/>
                </a:path>
                <a:path w="3270884" h="165735">
                  <a:moveTo>
                    <a:pt x="2216239" y="36753"/>
                  </a:moveTo>
                  <a:lnTo>
                    <a:pt x="2199716" y="36753"/>
                  </a:lnTo>
                  <a:lnTo>
                    <a:pt x="2199716" y="130263"/>
                  </a:lnTo>
                  <a:lnTo>
                    <a:pt x="2216239" y="130263"/>
                  </a:lnTo>
                  <a:lnTo>
                    <a:pt x="2216239" y="36753"/>
                  </a:lnTo>
                  <a:close/>
                </a:path>
                <a:path w="3270884" h="165735">
                  <a:moveTo>
                    <a:pt x="2217382" y="4775"/>
                  </a:moveTo>
                  <a:lnTo>
                    <a:pt x="2198573" y="4775"/>
                  </a:lnTo>
                  <a:lnTo>
                    <a:pt x="2198573" y="21094"/>
                  </a:lnTo>
                  <a:lnTo>
                    <a:pt x="2217382" y="21094"/>
                  </a:lnTo>
                  <a:lnTo>
                    <a:pt x="2217382" y="4775"/>
                  </a:lnTo>
                  <a:close/>
                </a:path>
                <a:path w="3270884" h="165735">
                  <a:moveTo>
                    <a:pt x="2318562" y="73075"/>
                  </a:moveTo>
                  <a:lnTo>
                    <a:pt x="2318512" y="68834"/>
                  </a:lnTo>
                  <a:lnTo>
                    <a:pt x="2317724" y="63525"/>
                  </a:lnTo>
                  <a:lnTo>
                    <a:pt x="2317623" y="62801"/>
                  </a:lnTo>
                  <a:lnTo>
                    <a:pt x="2313876" y="52476"/>
                  </a:lnTo>
                  <a:lnTo>
                    <a:pt x="2311184" y="48107"/>
                  </a:lnTo>
                  <a:lnTo>
                    <a:pt x="2310219" y="47129"/>
                  </a:lnTo>
                  <a:lnTo>
                    <a:pt x="2304148" y="40957"/>
                  </a:lnTo>
                  <a:lnTo>
                    <a:pt x="2302484" y="39903"/>
                  </a:lnTo>
                  <a:lnTo>
                    <a:pt x="2302484" y="73075"/>
                  </a:lnTo>
                  <a:lnTo>
                    <a:pt x="2250529" y="73075"/>
                  </a:lnTo>
                  <a:lnTo>
                    <a:pt x="2273820" y="47129"/>
                  </a:lnTo>
                  <a:lnTo>
                    <a:pt x="2282672" y="47129"/>
                  </a:lnTo>
                  <a:lnTo>
                    <a:pt x="2302484" y="73075"/>
                  </a:lnTo>
                  <a:lnTo>
                    <a:pt x="2302484" y="39903"/>
                  </a:lnTo>
                  <a:lnTo>
                    <a:pt x="2300046" y="38341"/>
                  </a:lnTo>
                  <a:lnTo>
                    <a:pt x="2290686" y="34988"/>
                  </a:lnTo>
                  <a:lnTo>
                    <a:pt x="2285276" y="34150"/>
                  </a:lnTo>
                  <a:lnTo>
                    <a:pt x="2279180" y="34150"/>
                  </a:lnTo>
                  <a:lnTo>
                    <a:pt x="2240813" y="55016"/>
                  </a:lnTo>
                  <a:lnTo>
                    <a:pt x="2233739" y="84048"/>
                  </a:lnTo>
                  <a:lnTo>
                    <a:pt x="2234539" y="94983"/>
                  </a:lnTo>
                  <a:lnTo>
                    <a:pt x="2262301" y="129286"/>
                  </a:lnTo>
                  <a:lnTo>
                    <a:pt x="2283142" y="132435"/>
                  </a:lnTo>
                  <a:lnTo>
                    <a:pt x="2287130" y="132435"/>
                  </a:lnTo>
                  <a:lnTo>
                    <a:pt x="2316721" y="124561"/>
                  </a:lnTo>
                  <a:lnTo>
                    <a:pt x="2316721" y="118706"/>
                  </a:lnTo>
                  <a:lnTo>
                    <a:pt x="2316721" y="107403"/>
                  </a:lnTo>
                  <a:lnTo>
                    <a:pt x="2315756" y="107403"/>
                  </a:lnTo>
                  <a:lnTo>
                    <a:pt x="2314410" y="108470"/>
                  </a:lnTo>
                  <a:lnTo>
                    <a:pt x="2312708" y="109601"/>
                  </a:lnTo>
                  <a:lnTo>
                    <a:pt x="2286597" y="118706"/>
                  </a:lnTo>
                  <a:lnTo>
                    <a:pt x="2272830" y="118706"/>
                  </a:lnTo>
                  <a:lnTo>
                    <a:pt x="2250529" y="85140"/>
                  </a:lnTo>
                  <a:lnTo>
                    <a:pt x="2318562" y="85140"/>
                  </a:lnTo>
                  <a:lnTo>
                    <a:pt x="2318562" y="73075"/>
                  </a:lnTo>
                  <a:close/>
                </a:path>
                <a:path w="3270884" h="165735">
                  <a:moveTo>
                    <a:pt x="2387041" y="37249"/>
                  </a:moveTo>
                  <a:lnTo>
                    <a:pt x="2385022" y="36957"/>
                  </a:lnTo>
                  <a:lnTo>
                    <a:pt x="2375281" y="36957"/>
                  </a:lnTo>
                  <a:lnTo>
                    <a:pt x="2371788" y="37795"/>
                  </a:lnTo>
                  <a:lnTo>
                    <a:pt x="2362822" y="41986"/>
                  </a:lnTo>
                  <a:lnTo>
                    <a:pt x="2357564" y="45567"/>
                  </a:lnTo>
                  <a:lnTo>
                    <a:pt x="2351519" y="50647"/>
                  </a:lnTo>
                  <a:lnTo>
                    <a:pt x="2351519" y="36957"/>
                  </a:lnTo>
                  <a:lnTo>
                    <a:pt x="2334996" y="36957"/>
                  </a:lnTo>
                  <a:lnTo>
                    <a:pt x="2334996" y="130263"/>
                  </a:lnTo>
                  <a:lnTo>
                    <a:pt x="2351519" y="130263"/>
                  </a:lnTo>
                  <a:lnTo>
                    <a:pt x="2351519" y="63868"/>
                  </a:lnTo>
                  <a:lnTo>
                    <a:pt x="2355443" y="60248"/>
                  </a:lnTo>
                  <a:lnTo>
                    <a:pt x="2359609" y="57505"/>
                  </a:lnTo>
                  <a:lnTo>
                    <a:pt x="2368397" y="53822"/>
                  </a:lnTo>
                  <a:lnTo>
                    <a:pt x="2371839" y="53111"/>
                  </a:lnTo>
                  <a:lnTo>
                    <a:pt x="2383625" y="53111"/>
                  </a:lnTo>
                  <a:lnTo>
                    <a:pt x="2384920" y="53327"/>
                  </a:lnTo>
                  <a:lnTo>
                    <a:pt x="2386152" y="53657"/>
                  </a:lnTo>
                  <a:lnTo>
                    <a:pt x="2387041" y="53657"/>
                  </a:lnTo>
                  <a:lnTo>
                    <a:pt x="2387041" y="53111"/>
                  </a:lnTo>
                  <a:lnTo>
                    <a:pt x="2387041" y="50647"/>
                  </a:lnTo>
                  <a:lnTo>
                    <a:pt x="2387041" y="37249"/>
                  </a:lnTo>
                  <a:close/>
                </a:path>
                <a:path w="3270884" h="165735">
                  <a:moveTo>
                    <a:pt x="2477820" y="73075"/>
                  </a:moveTo>
                  <a:lnTo>
                    <a:pt x="2477770" y="68834"/>
                  </a:lnTo>
                  <a:lnTo>
                    <a:pt x="2476982" y="63525"/>
                  </a:lnTo>
                  <a:lnTo>
                    <a:pt x="2476881" y="62801"/>
                  </a:lnTo>
                  <a:lnTo>
                    <a:pt x="2473134" y="52476"/>
                  </a:lnTo>
                  <a:lnTo>
                    <a:pt x="2470442" y="48107"/>
                  </a:lnTo>
                  <a:lnTo>
                    <a:pt x="2469477" y="47129"/>
                  </a:lnTo>
                  <a:lnTo>
                    <a:pt x="2463406" y="40957"/>
                  </a:lnTo>
                  <a:lnTo>
                    <a:pt x="2461742" y="39903"/>
                  </a:lnTo>
                  <a:lnTo>
                    <a:pt x="2461742" y="73075"/>
                  </a:lnTo>
                  <a:lnTo>
                    <a:pt x="2409787" y="73075"/>
                  </a:lnTo>
                  <a:lnTo>
                    <a:pt x="2433078" y="47129"/>
                  </a:lnTo>
                  <a:lnTo>
                    <a:pt x="2441930" y="47129"/>
                  </a:lnTo>
                  <a:lnTo>
                    <a:pt x="2461615" y="68834"/>
                  </a:lnTo>
                  <a:lnTo>
                    <a:pt x="2461615" y="69113"/>
                  </a:lnTo>
                  <a:lnTo>
                    <a:pt x="2461742" y="73075"/>
                  </a:lnTo>
                  <a:lnTo>
                    <a:pt x="2461742" y="39903"/>
                  </a:lnTo>
                  <a:lnTo>
                    <a:pt x="2459304" y="38341"/>
                  </a:lnTo>
                  <a:lnTo>
                    <a:pt x="2449944" y="34988"/>
                  </a:lnTo>
                  <a:lnTo>
                    <a:pt x="2444534" y="34150"/>
                  </a:lnTo>
                  <a:lnTo>
                    <a:pt x="2438438" y="34150"/>
                  </a:lnTo>
                  <a:lnTo>
                    <a:pt x="2400071" y="55016"/>
                  </a:lnTo>
                  <a:lnTo>
                    <a:pt x="2392997" y="84048"/>
                  </a:lnTo>
                  <a:lnTo>
                    <a:pt x="2393797" y="94983"/>
                  </a:lnTo>
                  <a:lnTo>
                    <a:pt x="2421559" y="129286"/>
                  </a:lnTo>
                  <a:lnTo>
                    <a:pt x="2442400" y="132435"/>
                  </a:lnTo>
                  <a:lnTo>
                    <a:pt x="2446388" y="132435"/>
                  </a:lnTo>
                  <a:lnTo>
                    <a:pt x="2475979" y="124561"/>
                  </a:lnTo>
                  <a:lnTo>
                    <a:pt x="2475979" y="118706"/>
                  </a:lnTo>
                  <a:lnTo>
                    <a:pt x="2475979" y="107403"/>
                  </a:lnTo>
                  <a:lnTo>
                    <a:pt x="2475014" y="107403"/>
                  </a:lnTo>
                  <a:lnTo>
                    <a:pt x="2473668" y="108470"/>
                  </a:lnTo>
                  <a:lnTo>
                    <a:pt x="2471966" y="109601"/>
                  </a:lnTo>
                  <a:lnTo>
                    <a:pt x="2445855" y="118706"/>
                  </a:lnTo>
                  <a:lnTo>
                    <a:pt x="2432088" y="118706"/>
                  </a:lnTo>
                  <a:lnTo>
                    <a:pt x="2409787" y="85140"/>
                  </a:lnTo>
                  <a:lnTo>
                    <a:pt x="2477820" y="85140"/>
                  </a:lnTo>
                  <a:lnTo>
                    <a:pt x="2477820" y="73075"/>
                  </a:lnTo>
                  <a:close/>
                </a:path>
                <a:path w="3270884" h="165735">
                  <a:moveTo>
                    <a:pt x="2571432" y="130263"/>
                  </a:moveTo>
                  <a:lnTo>
                    <a:pt x="2571369" y="68719"/>
                  </a:lnTo>
                  <a:lnTo>
                    <a:pt x="2550249" y="34150"/>
                  </a:lnTo>
                  <a:lnTo>
                    <a:pt x="2535250" y="34150"/>
                  </a:lnTo>
                  <a:lnTo>
                    <a:pt x="2530183" y="35267"/>
                  </a:lnTo>
                  <a:lnTo>
                    <a:pt x="2520569" y="39738"/>
                  </a:lnTo>
                  <a:lnTo>
                    <a:pt x="2515705" y="42938"/>
                  </a:lnTo>
                  <a:lnTo>
                    <a:pt x="2510777" y="47129"/>
                  </a:lnTo>
                  <a:lnTo>
                    <a:pt x="2510777" y="36753"/>
                  </a:lnTo>
                  <a:lnTo>
                    <a:pt x="2494254" y="36753"/>
                  </a:lnTo>
                  <a:lnTo>
                    <a:pt x="2494254" y="130263"/>
                  </a:lnTo>
                  <a:lnTo>
                    <a:pt x="2510777" y="130263"/>
                  </a:lnTo>
                  <a:lnTo>
                    <a:pt x="2510777" y="60439"/>
                  </a:lnTo>
                  <a:lnTo>
                    <a:pt x="2514943" y="57086"/>
                  </a:lnTo>
                  <a:lnTo>
                    <a:pt x="2519210" y="54368"/>
                  </a:lnTo>
                  <a:lnTo>
                    <a:pt x="2527935" y="50190"/>
                  </a:lnTo>
                  <a:lnTo>
                    <a:pt x="2532176" y="49136"/>
                  </a:lnTo>
                  <a:lnTo>
                    <a:pt x="2540431" y="49136"/>
                  </a:lnTo>
                  <a:lnTo>
                    <a:pt x="2554909" y="72720"/>
                  </a:lnTo>
                  <a:lnTo>
                    <a:pt x="2554909" y="130263"/>
                  </a:lnTo>
                  <a:lnTo>
                    <a:pt x="2571432" y="130263"/>
                  </a:lnTo>
                  <a:close/>
                </a:path>
                <a:path w="3270884" h="165735">
                  <a:moveTo>
                    <a:pt x="2771013" y="36753"/>
                  </a:moveTo>
                  <a:lnTo>
                    <a:pt x="2754388" y="36753"/>
                  </a:lnTo>
                  <a:lnTo>
                    <a:pt x="2738043" y="109169"/>
                  </a:lnTo>
                  <a:lnTo>
                    <a:pt x="2721203" y="58178"/>
                  </a:lnTo>
                  <a:lnTo>
                    <a:pt x="2714129" y="36753"/>
                  </a:lnTo>
                  <a:lnTo>
                    <a:pt x="2700515" y="36753"/>
                  </a:lnTo>
                  <a:lnTo>
                    <a:pt x="2677223" y="109169"/>
                  </a:lnTo>
                  <a:lnTo>
                    <a:pt x="2659900" y="36753"/>
                  </a:lnTo>
                  <a:lnTo>
                    <a:pt x="2642666" y="36753"/>
                  </a:lnTo>
                  <a:lnTo>
                    <a:pt x="2667812" y="130263"/>
                  </a:lnTo>
                  <a:lnTo>
                    <a:pt x="2683014" y="130263"/>
                  </a:lnTo>
                  <a:lnTo>
                    <a:pt x="2689987" y="109169"/>
                  </a:lnTo>
                  <a:lnTo>
                    <a:pt x="2706840" y="58178"/>
                  </a:lnTo>
                  <a:lnTo>
                    <a:pt x="2730843" y="130263"/>
                  </a:lnTo>
                  <a:lnTo>
                    <a:pt x="2746133" y="130263"/>
                  </a:lnTo>
                  <a:lnTo>
                    <a:pt x="2751747" y="109169"/>
                  </a:lnTo>
                  <a:lnTo>
                    <a:pt x="2771013" y="36753"/>
                  </a:lnTo>
                  <a:close/>
                </a:path>
                <a:path w="3270884" h="165735">
                  <a:moveTo>
                    <a:pt x="2814345" y="4775"/>
                  </a:moveTo>
                  <a:lnTo>
                    <a:pt x="2796679" y="4775"/>
                  </a:lnTo>
                  <a:lnTo>
                    <a:pt x="2796679" y="21094"/>
                  </a:lnTo>
                  <a:lnTo>
                    <a:pt x="2814345" y="21094"/>
                  </a:lnTo>
                  <a:lnTo>
                    <a:pt x="2814345" y="4775"/>
                  </a:lnTo>
                  <a:close/>
                </a:path>
                <a:path w="3270884" h="165735">
                  <a:moveTo>
                    <a:pt x="2850654" y="4775"/>
                  </a:moveTo>
                  <a:lnTo>
                    <a:pt x="2832989" y="4775"/>
                  </a:lnTo>
                  <a:lnTo>
                    <a:pt x="2832989" y="21094"/>
                  </a:lnTo>
                  <a:lnTo>
                    <a:pt x="2850654" y="21094"/>
                  </a:lnTo>
                  <a:lnTo>
                    <a:pt x="2850654" y="4775"/>
                  </a:lnTo>
                  <a:close/>
                </a:path>
                <a:path w="3270884" h="165735">
                  <a:moveTo>
                    <a:pt x="2861818" y="36753"/>
                  </a:moveTo>
                  <a:lnTo>
                    <a:pt x="2845282" y="36753"/>
                  </a:lnTo>
                  <a:lnTo>
                    <a:pt x="2845282" y="106565"/>
                  </a:lnTo>
                  <a:lnTo>
                    <a:pt x="2841485" y="109753"/>
                  </a:lnTo>
                  <a:lnTo>
                    <a:pt x="2837294" y="112433"/>
                  </a:lnTo>
                  <a:lnTo>
                    <a:pt x="2828150" y="116776"/>
                  </a:lnTo>
                  <a:lnTo>
                    <a:pt x="2823641" y="117919"/>
                  </a:lnTo>
                  <a:lnTo>
                    <a:pt x="2815767" y="117919"/>
                  </a:lnTo>
                  <a:lnTo>
                    <a:pt x="2801162" y="94957"/>
                  </a:lnTo>
                  <a:lnTo>
                    <a:pt x="2801162" y="36753"/>
                  </a:lnTo>
                  <a:lnTo>
                    <a:pt x="2784640" y="36753"/>
                  </a:lnTo>
                  <a:lnTo>
                    <a:pt x="2784640" y="103746"/>
                  </a:lnTo>
                  <a:lnTo>
                    <a:pt x="2785313" y="108470"/>
                  </a:lnTo>
                  <a:lnTo>
                    <a:pt x="2811208" y="132854"/>
                  </a:lnTo>
                  <a:lnTo>
                    <a:pt x="2821114" y="132854"/>
                  </a:lnTo>
                  <a:lnTo>
                    <a:pt x="2826207" y="131749"/>
                  </a:lnTo>
                  <a:lnTo>
                    <a:pt x="2835262" y="127381"/>
                  </a:lnTo>
                  <a:lnTo>
                    <a:pt x="2840190" y="124117"/>
                  </a:lnTo>
                  <a:lnTo>
                    <a:pt x="2845282" y="119875"/>
                  </a:lnTo>
                  <a:lnTo>
                    <a:pt x="2845282" y="130263"/>
                  </a:lnTo>
                  <a:lnTo>
                    <a:pt x="2861818" y="130263"/>
                  </a:lnTo>
                  <a:lnTo>
                    <a:pt x="2861818" y="119875"/>
                  </a:lnTo>
                  <a:lnTo>
                    <a:pt x="2861818" y="117919"/>
                  </a:lnTo>
                  <a:lnTo>
                    <a:pt x="2861818" y="36753"/>
                  </a:lnTo>
                  <a:close/>
                </a:path>
                <a:path w="3270884" h="165735">
                  <a:moveTo>
                    <a:pt x="2937967" y="37249"/>
                  </a:moveTo>
                  <a:lnTo>
                    <a:pt x="2935948" y="36957"/>
                  </a:lnTo>
                  <a:lnTo>
                    <a:pt x="2926207" y="36957"/>
                  </a:lnTo>
                  <a:lnTo>
                    <a:pt x="2922714" y="37795"/>
                  </a:lnTo>
                  <a:lnTo>
                    <a:pt x="2913748" y="41986"/>
                  </a:lnTo>
                  <a:lnTo>
                    <a:pt x="2908490" y="45567"/>
                  </a:lnTo>
                  <a:lnTo>
                    <a:pt x="2902445" y="50647"/>
                  </a:lnTo>
                  <a:lnTo>
                    <a:pt x="2902445" y="36957"/>
                  </a:lnTo>
                  <a:lnTo>
                    <a:pt x="2885922" y="36957"/>
                  </a:lnTo>
                  <a:lnTo>
                    <a:pt x="2885922" y="130263"/>
                  </a:lnTo>
                  <a:lnTo>
                    <a:pt x="2902445" y="130263"/>
                  </a:lnTo>
                  <a:lnTo>
                    <a:pt x="2902445" y="63868"/>
                  </a:lnTo>
                  <a:lnTo>
                    <a:pt x="2906369" y="60248"/>
                  </a:lnTo>
                  <a:lnTo>
                    <a:pt x="2910535" y="57505"/>
                  </a:lnTo>
                  <a:lnTo>
                    <a:pt x="2919323" y="53822"/>
                  </a:lnTo>
                  <a:lnTo>
                    <a:pt x="2922765" y="53111"/>
                  </a:lnTo>
                  <a:lnTo>
                    <a:pt x="2934551" y="53111"/>
                  </a:lnTo>
                  <a:lnTo>
                    <a:pt x="2935846" y="53327"/>
                  </a:lnTo>
                  <a:lnTo>
                    <a:pt x="2937078" y="53657"/>
                  </a:lnTo>
                  <a:lnTo>
                    <a:pt x="2937967" y="53657"/>
                  </a:lnTo>
                  <a:lnTo>
                    <a:pt x="2937967" y="53111"/>
                  </a:lnTo>
                  <a:lnTo>
                    <a:pt x="2937967" y="50647"/>
                  </a:lnTo>
                  <a:lnTo>
                    <a:pt x="2937967" y="37249"/>
                  </a:lnTo>
                  <a:close/>
                </a:path>
                <a:path w="3270884" h="165735">
                  <a:moveTo>
                    <a:pt x="3026283" y="0"/>
                  </a:moveTo>
                  <a:lnTo>
                    <a:pt x="3009760" y="0"/>
                  </a:lnTo>
                  <a:lnTo>
                    <a:pt x="3009760" y="40513"/>
                  </a:lnTo>
                  <a:lnTo>
                    <a:pt x="3009760" y="53581"/>
                  </a:lnTo>
                  <a:lnTo>
                    <a:pt x="3009760" y="107492"/>
                  </a:lnTo>
                  <a:lnTo>
                    <a:pt x="3005899" y="110667"/>
                  </a:lnTo>
                  <a:lnTo>
                    <a:pt x="3001759" y="113195"/>
                  </a:lnTo>
                  <a:lnTo>
                    <a:pt x="2992971" y="116928"/>
                  </a:lnTo>
                  <a:lnTo>
                    <a:pt x="2988602" y="117868"/>
                  </a:lnTo>
                  <a:lnTo>
                    <a:pt x="2976130" y="117868"/>
                  </a:lnTo>
                  <a:lnTo>
                    <a:pt x="2960979" y="83883"/>
                  </a:lnTo>
                  <a:lnTo>
                    <a:pt x="2961411" y="76009"/>
                  </a:lnTo>
                  <a:lnTo>
                    <a:pt x="2961424" y="75806"/>
                  </a:lnTo>
                  <a:lnTo>
                    <a:pt x="2962745" y="68910"/>
                  </a:lnTo>
                  <a:lnTo>
                    <a:pt x="2962770" y="68732"/>
                  </a:lnTo>
                  <a:lnTo>
                    <a:pt x="2965031" y="62674"/>
                  </a:lnTo>
                  <a:lnTo>
                    <a:pt x="2968180" y="57632"/>
                  </a:lnTo>
                  <a:lnTo>
                    <a:pt x="2972905" y="51676"/>
                  </a:lnTo>
                  <a:lnTo>
                    <a:pt x="2972765" y="51676"/>
                  </a:lnTo>
                  <a:lnTo>
                    <a:pt x="2979648" y="48552"/>
                  </a:lnTo>
                  <a:lnTo>
                    <a:pt x="2991955" y="48552"/>
                  </a:lnTo>
                  <a:lnTo>
                    <a:pt x="2995472" y="48920"/>
                  </a:lnTo>
                  <a:lnTo>
                    <a:pt x="3001988" y="50368"/>
                  </a:lnTo>
                  <a:lnTo>
                    <a:pt x="3005658" y="51676"/>
                  </a:lnTo>
                  <a:lnTo>
                    <a:pt x="3009760" y="53581"/>
                  </a:lnTo>
                  <a:lnTo>
                    <a:pt x="3009760" y="40513"/>
                  </a:lnTo>
                  <a:lnTo>
                    <a:pt x="3005721" y="38341"/>
                  </a:lnTo>
                  <a:lnTo>
                    <a:pt x="3001886" y="36741"/>
                  </a:lnTo>
                  <a:lnTo>
                    <a:pt x="2994609" y="34671"/>
                  </a:lnTo>
                  <a:lnTo>
                    <a:pt x="2990342" y="34150"/>
                  </a:lnTo>
                  <a:lnTo>
                    <a:pt x="2979851" y="34150"/>
                  </a:lnTo>
                  <a:lnTo>
                    <a:pt x="2945104" y="68732"/>
                  </a:lnTo>
                  <a:lnTo>
                    <a:pt x="2943923" y="92087"/>
                  </a:lnTo>
                  <a:lnTo>
                    <a:pt x="2944723" y="98437"/>
                  </a:lnTo>
                  <a:lnTo>
                    <a:pt x="2944799" y="99047"/>
                  </a:lnTo>
                  <a:lnTo>
                    <a:pt x="2970136" y="131800"/>
                  </a:lnTo>
                  <a:lnTo>
                    <a:pt x="2975076" y="132854"/>
                  </a:lnTo>
                  <a:lnTo>
                    <a:pt x="2983750" y="132854"/>
                  </a:lnTo>
                  <a:lnTo>
                    <a:pt x="2986671" y="132562"/>
                  </a:lnTo>
                  <a:lnTo>
                    <a:pt x="2991713" y="131394"/>
                  </a:lnTo>
                  <a:lnTo>
                    <a:pt x="2994152" y="130568"/>
                  </a:lnTo>
                  <a:lnTo>
                    <a:pt x="2996488" y="129501"/>
                  </a:lnTo>
                  <a:lnTo>
                    <a:pt x="2999016" y="128384"/>
                  </a:lnTo>
                  <a:lnTo>
                    <a:pt x="3001213" y="127165"/>
                  </a:lnTo>
                  <a:lnTo>
                    <a:pt x="3004959" y="124485"/>
                  </a:lnTo>
                  <a:lnTo>
                    <a:pt x="3007182" y="122783"/>
                  </a:lnTo>
                  <a:lnTo>
                    <a:pt x="3009760" y="120713"/>
                  </a:lnTo>
                  <a:lnTo>
                    <a:pt x="3009760" y="130263"/>
                  </a:lnTo>
                  <a:lnTo>
                    <a:pt x="3026283" y="130263"/>
                  </a:lnTo>
                  <a:lnTo>
                    <a:pt x="3026283" y="120713"/>
                  </a:lnTo>
                  <a:lnTo>
                    <a:pt x="3026283" y="117868"/>
                  </a:lnTo>
                  <a:lnTo>
                    <a:pt x="3026283" y="48552"/>
                  </a:lnTo>
                  <a:lnTo>
                    <a:pt x="3026283" y="40513"/>
                  </a:lnTo>
                  <a:lnTo>
                    <a:pt x="3026283" y="0"/>
                  </a:lnTo>
                  <a:close/>
                </a:path>
                <a:path w="3270884" h="165735">
                  <a:moveTo>
                    <a:pt x="3127806" y="73075"/>
                  </a:moveTo>
                  <a:lnTo>
                    <a:pt x="3127756" y="68834"/>
                  </a:lnTo>
                  <a:lnTo>
                    <a:pt x="3126968" y="63525"/>
                  </a:lnTo>
                  <a:lnTo>
                    <a:pt x="3126867" y="62801"/>
                  </a:lnTo>
                  <a:lnTo>
                    <a:pt x="3123120" y="52476"/>
                  </a:lnTo>
                  <a:lnTo>
                    <a:pt x="3120428" y="48107"/>
                  </a:lnTo>
                  <a:lnTo>
                    <a:pt x="3119463" y="47129"/>
                  </a:lnTo>
                  <a:lnTo>
                    <a:pt x="3113392" y="40957"/>
                  </a:lnTo>
                  <a:lnTo>
                    <a:pt x="3111728" y="39903"/>
                  </a:lnTo>
                  <a:lnTo>
                    <a:pt x="3111728" y="73075"/>
                  </a:lnTo>
                  <a:lnTo>
                    <a:pt x="3059773" y="73075"/>
                  </a:lnTo>
                  <a:lnTo>
                    <a:pt x="3083064" y="47129"/>
                  </a:lnTo>
                  <a:lnTo>
                    <a:pt x="3091916" y="47129"/>
                  </a:lnTo>
                  <a:lnTo>
                    <a:pt x="3111728" y="73075"/>
                  </a:lnTo>
                  <a:lnTo>
                    <a:pt x="3111728" y="39903"/>
                  </a:lnTo>
                  <a:lnTo>
                    <a:pt x="3109290" y="38341"/>
                  </a:lnTo>
                  <a:lnTo>
                    <a:pt x="3099930" y="34988"/>
                  </a:lnTo>
                  <a:lnTo>
                    <a:pt x="3094520" y="34150"/>
                  </a:lnTo>
                  <a:lnTo>
                    <a:pt x="3088424" y="34150"/>
                  </a:lnTo>
                  <a:lnTo>
                    <a:pt x="3050057" y="55016"/>
                  </a:lnTo>
                  <a:lnTo>
                    <a:pt x="3042983" y="84048"/>
                  </a:lnTo>
                  <a:lnTo>
                    <a:pt x="3043783" y="94983"/>
                  </a:lnTo>
                  <a:lnTo>
                    <a:pt x="3071545" y="129286"/>
                  </a:lnTo>
                  <a:lnTo>
                    <a:pt x="3092386" y="132435"/>
                  </a:lnTo>
                  <a:lnTo>
                    <a:pt x="3096374" y="132435"/>
                  </a:lnTo>
                  <a:lnTo>
                    <a:pt x="3125965" y="124561"/>
                  </a:lnTo>
                  <a:lnTo>
                    <a:pt x="3125965" y="118706"/>
                  </a:lnTo>
                  <a:lnTo>
                    <a:pt x="3125965" y="107403"/>
                  </a:lnTo>
                  <a:lnTo>
                    <a:pt x="3125000" y="107403"/>
                  </a:lnTo>
                  <a:lnTo>
                    <a:pt x="3123654" y="108470"/>
                  </a:lnTo>
                  <a:lnTo>
                    <a:pt x="3121952" y="109601"/>
                  </a:lnTo>
                  <a:lnTo>
                    <a:pt x="3095841" y="118706"/>
                  </a:lnTo>
                  <a:lnTo>
                    <a:pt x="3082074" y="118706"/>
                  </a:lnTo>
                  <a:lnTo>
                    <a:pt x="3059773" y="85140"/>
                  </a:lnTo>
                  <a:lnTo>
                    <a:pt x="3127806" y="85140"/>
                  </a:lnTo>
                  <a:lnTo>
                    <a:pt x="3127806" y="73075"/>
                  </a:lnTo>
                  <a:close/>
                </a:path>
                <a:path w="3270884" h="165735">
                  <a:moveTo>
                    <a:pt x="3221418" y="130263"/>
                  </a:moveTo>
                  <a:lnTo>
                    <a:pt x="3221355" y="68719"/>
                  </a:lnTo>
                  <a:lnTo>
                    <a:pt x="3200235" y="34150"/>
                  </a:lnTo>
                  <a:lnTo>
                    <a:pt x="3185236" y="34150"/>
                  </a:lnTo>
                  <a:lnTo>
                    <a:pt x="3180169" y="35267"/>
                  </a:lnTo>
                  <a:lnTo>
                    <a:pt x="3170555" y="39738"/>
                  </a:lnTo>
                  <a:lnTo>
                    <a:pt x="3165691" y="42938"/>
                  </a:lnTo>
                  <a:lnTo>
                    <a:pt x="3160763" y="47129"/>
                  </a:lnTo>
                  <a:lnTo>
                    <a:pt x="3160763" y="36753"/>
                  </a:lnTo>
                  <a:lnTo>
                    <a:pt x="3144240" y="36753"/>
                  </a:lnTo>
                  <a:lnTo>
                    <a:pt x="3144240" y="130263"/>
                  </a:lnTo>
                  <a:lnTo>
                    <a:pt x="3160763" y="130263"/>
                  </a:lnTo>
                  <a:lnTo>
                    <a:pt x="3160763" y="60439"/>
                  </a:lnTo>
                  <a:lnTo>
                    <a:pt x="3164929" y="57086"/>
                  </a:lnTo>
                  <a:lnTo>
                    <a:pt x="3169196" y="54368"/>
                  </a:lnTo>
                  <a:lnTo>
                    <a:pt x="3177921" y="50190"/>
                  </a:lnTo>
                  <a:lnTo>
                    <a:pt x="3182150" y="49136"/>
                  </a:lnTo>
                  <a:lnTo>
                    <a:pt x="3190417" y="49136"/>
                  </a:lnTo>
                  <a:lnTo>
                    <a:pt x="3204895" y="72720"/>
                  </a:lnTo>
                  <a:lnTo>
                    <a:pt x="3204895" y="130263"/>
                  </a:lnTo>
                  <a:lnTo>
                    <a:pt x="3221418" y="130263"/>
                  </a:lnTo>
                  <a:close/>
                </a:path>
                <a:path w="3270884" h="165735">
                  <a:moveTo>
                    <a:pt x="3270580" y="106400"/>
                  </a:moveTo>
                  <a:lnTo>
                    <a:pt x="3249574" y="106400"/>
                  </a:lnTo>
                  <a:lnTo>
                    <a:pt x="3249574" y="130263"/>
                  </a:lnTo>
                  <a:lnTo>
                    <a:pt x="3270580" y="130263"/>
                  </a:lnTo>
                  <a:lnTo>
                    <a:pt x="3270580" y="10640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4886325" y="4102736"/>
            <a:ext cx="5943600" cy="1266825"/>
            <a:chOff x="4886325" y="4102736"/>
            <a:chExt cx="5943600" cy="1266825"/>
          </a:xfrm>
        </p:grpSpPr>
        <p:sp>
          <p:nvSpPr>
            <p:cNvPr id="16" name="object 16"/>
            <p:cNvSpPr/>
            <p:nvPr/>
          </p:nvSpPr>
          <p:spPr>
            <a:xfrm>
              <a:off x="4886325" y="4102736"/>
              <a:ext cx="5943600" cy="1266825"/>
            </a:xfrm>
            <a:custGeom>
              <a:avLst/>
              <a:gdLst/>
              <a:ahLst/>
              <a:cxnLst/>
              <a:rect l="l" t="t" r="r" b="b"/>
              <a:pathLst>
                <a:path w="5943600" h="1266825">
                  <a:moveTo>
                    <a:pt x="5925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248232"/>
                  </a:lnTo>
                  <a:lnTo>
                    <a:pt x="18592" y="1266824"/>
                  </a:lnTo>
                  <a:lnTo>
                    <a:pt x="5925007" y="1266824"/>
                  </a:lnTo>
                  <a:lnTo>
                    <a:pt x="5943600" y="1248232"/>
                  </a:lnTo>
                  <a:lnTo>
                    <a:pt x="5943600" y="18592"/>
                  </a:lnTo>
                  <a:lnTo>
                    <a:pt x="5927750" y="546"/>
                  </a:lnTo>
                  <a:lnTo>
                    <a:pt x="59250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64632" y="4331150"/>
              <a:ext cx="1034745" cy="15572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70671" y="4715218"/>
              <a:ext cx="920153" cy="13327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60084" y="4719408"/>
              <a:ext cx="600075" cy="158115"/>
            </a:xfrm>
            <a:custGeom>
              <a:avLst/>
              <a:gdLst/>
              <a:ahLst/>
              <a:cxnLst/>
              <a:rect l="l" t="t" r="r" b="b"/>
              <a:pathLst>
                <a:path w="600075" h="158114">
                  <a:moveTo>
                    <a:pt x="89052" y="83654"/>
                  </a:moveTo>
                  <a:lnTo>
                    <a:pt x="59512" y="58928"/>
                  </a:lnTo>
                  <a:lnTo>
                    <a:pt x="44475" y="55448"/>
                  </a:lnTo>
                  <a:lnTo>
                    <a:pt x="39916" y="54356"/>
                  </a:lnTo>
                  <a:lnTo>
                    <a:pt x="30657" y="51955"/>
                  </a:lnTo>
                  <a:lnTo>
                    <a:pt x="26403" y="49669"/>
                  </a:lnTo>
                  <a:lnTo>
                    <a:pt x="20548" y="43421"/>
                  </a:lnTo>
                  <a:lnTo>
                    <a:pt x="19075" y="39204"/>
                  </a:lnTo>
                  <a:lnTo>
                    <a:pt x="19164" y="27876"/>
                  </a:lnTo>
                  <a:lnTo>
                    <a:pt x="21564" y="23317"/>
                  </a:lnTo>
                  <a:lnTo>
                    <a:pt x="31534" y="16116"/>
                  </a:lnTo>
                  <a:lnTo>
                    <a:pt x="38061" y="14312"/>
                  </a:lnTo>
                  <a:lnTo>
                    <a:pt x="53301" y="14312"/>
                  </a:lnTo>
                  <a:lnTo>
                    <a:pt x="60172" y="15697"/>
                  </a:lnTo>
                  <a:lnTo>
                    <a:pt x="73139" y="21082"/>
                  </a:lnTo>
                  <a:lnTo>
                    <a:pt x="78473" y="24244"/>
                  </a:lnTo>
                  <a:lnTo>
                    <a:pt x="82638" y="27876"/>
                  </a:lnTo>
                  <a:lnTo>
                    <a:pt x="83947" y="27876"/>
                  </a:lnTo>
                  <a:lnTo>
                    <a:pt x="83947" y="14312"/>
                  </a:lnTo>
                  <a:lnTo>
                    <a:pt x="83947" y="8039"/>
                  </a:lnTo>
                  <a:lnTo>
                    <a:pt x="78384" y="5473"/>
                  </a:lnTo>
                  <a:lnTo>
                    <a:pt x="72339" y="3492"/>
                  </a:lnTo>
                  <a:lnTo>
                    <a:pt x="59270" y="698"/>
                  </a:lnTo>
                  <a:lnTo>
                    <a:pt x="52336" y="0"/>
                  </a:lnTo>
                  <a:lnTo>
                    <a:pt x="45008" y="0"/>
                  </a:lnTo>
                  <a:lnTo>
                    <a:pt x="34988" y="698"/>
                  </a:lnTo>
                  <a:lnTo>
                    <a:pt x="35560" y="698"/>
                  </a:lnTo>
                  <a:lnTo>
                    <a:pt x="27470" y="2565"/>
                  </a:lnTo>
                  <a:lnTo>
                    <a:pt x="1879" y="28041"/>
                  </a:lnTo>
                  <a:lnTo>
                    <a:pt x="1752" y="28397"/>
                  </a:lnTo>
                  <a:lnTo>
                    <a:pt x="977" y="35661"/>
                  </a:lnTo>
                  <a:lnTo>
                    <a:pt x="977" y="40513"/>
                  </a:lnTo>
                  <a:lnTo>
                    <a:pt x="1714" y="44805"/>
                  </a:lnTo>
                  <a:lnTo>
                    <a:pt x="4610" y="51955"/>
                  </a:lnTo>
                  <a:lnTo>
                    <a:pt x="4711" y="52222"/>
                  </a:lnTo>
                  <a:lnTo>
                    <a:pt x="40347" y="71437"/>
                  </a:lnTo>
                  <a:lnTo>
                    <a:pt x="47028" y="72885"/>
                  </a:lnTo>
                  <a:lnTo>
                    <a:pt x="50723" y="73812"/>
                  </a:lnTo>
                  <a:lnTo>
                    <a:pt x="54762" y="74930"/>
                  </a:lnTo>
                  <a:lnTo>
                    <a:pt x="60388" y="76428"/>
                  </a:lnTo>
                  <a:lnTo>
                    <a:pt x="64490" y="78752"/>
                  </a:lnTo>
                  <a:lnTo>
                    <a:pt x="69646" y="85001"/>
                  </a:lnTo>
                  <a:lnTo>
                    <a:pt x="70942" y="89039"/>
                  </a:lnTo>
                  <a:lnTo>
                    <a:pt x="70942" y="100266"/>
                  </a:lnTo>
                  <a:lnTo>
                    <a:pt x="68478" y="105295"/>
                  </a:lnTo>
                  <a:lnTo>
                    <a:pt x="58635" y="112941"/>
                  </a:lnTo>
                  <a:lnTo>
                    <a:pt x="51371" y="114858"/>
                  </a:lnTo>
                  <a:lnTo>
                    <a:pt x="35013" y="114858"/>
                  </a:lnTo>
                  <a:lnTo>
                    <a:pt x="28016" y="113449"/>
                  </a:lnTo>
                  <a:lnTo>
                    <a:pt x="13487" y="107810"/>
                  </a:lnTo>
                  <a:lnTo>
                    <a:pt x="6985" y="103835"/>
                  </a:lnTo>
                  <a:lnTo>
                    <a:pt x="1231" y="98704"/>
                  </a:lnTo>
                  <a:lnTo>
                    <a:pt x="0" y="98704"/>
                  </a:lnTo>
                  <a:lnTo>
                    <a:pt x="0" y="119456"/>
                  </a:lnTo>
                  <a:lnTo>
                    <a:pt x="5867" y="122199"/>
                  </a:lnTo>
                  <a:lnTo>
                    <a:pt x="12115" y="124498"/>
                  </a:lnTo>
                  <a:lnTo>
                    <a:pt x="25425" y="128231"/>
                  </a:lnTo>
                  <a:lnTo>
                    <a:pt x="33489" y="129171"/>
                  </a:lnTo>
                  <a:lnTo>
                    <a:pt x="50965" y="129171"/>
                  </a:lnTo>
                  <a:lnTo>
                    <a:pt x="57340" y="128231"/>
                  </a:lnTo>
                  <a:lnTo>
                    <a:pt x="57492" y="128231"/>
                  </a:lnTo>
                  <a:lnTo>
                    <a:pt x="88011" y="101066"/>
                  </a:lnTo>
                  <a:lnTo>
                    <a:pt x="89052" y="96266"/>
                  </a:lnTo>
                  <a:lnTo>
                    <a:pt x="89052" y="83654"/>
                  </a:lnTo>
                  <a:close/>
                </a:path>
                <a:path w="600075" h="158114">
                  <a:moveTo>
                    <a:pt x="121894" y="33401"/>
                  </a:moveTo>
                  <a:lnTo>
                    <a:pt x="105371" y="33401"/>
                  </a:lnTo>
                  <a:lnTo>
                    <a:pt x="105371" y="126911"/>
                  </a:lnTo>
                  <a:lnTo>
                    <a:pt x="121894" y="126911"/>
                  </a:lnTo>
                  <a:lnTo>
                    <a:pt x="121894" y="33401"/>
                  </a:lnTo>
                  <a:close/>
                </a:path>
                <a:path w="600075" h="158114">
                  <a:moveTo>
                    <a:pt x="123037" y="1422"/>
                  </a:moveTo>
                  <a:lnTo>
                    <a:pt x="104228" y="1422"/>
                  </a:lnTo>
                  <a:lnTo>
                    <a:pt x="104228" y="17741"/>
                  </a:lnTo>
                  <a:lnTo>
                    <a:pt x="123037" y="17741"/>
                  </a:lnTo>
                  <a:lnTo>
                    <a:pt x="123037" y="1422"/>
                  </a:lnTo>
                  <a:close/>
                </a:path>
                <a:path w="600075" h="158114">
                  <a:moveTo>
                    <a:pt x="224218" y="69862"/>
                  </a:moveTo>
                  <a:lnTo>
                    <a:pt x="215874" y="43776"/>
                  </a:lnTo>
                  <a:lnTo>
                    <a:pt x="209804" y="37617"/>
                  </a:lnTo>
                  <a:lnTo>
                    <a:pt x="208127" y="36550"/>
                  </a:lnTo>
                  <a:lnTo>
                    <a:pt x="208127" y="69862"/>
                  </a:lnTo>
                  <a:lnTo>
                    <a:pt x="156171" y="69862"/>
                  </a:lnTo>
                  <a:lnTo>
                    <a:pt x="179476" y="43776"/>
                  </a:lnTo>
                  <a:lnTo>
                    <a:pt x="188328" y="43776"/>
                  </a:lnTo>
                  <a:lnTo>
                    <a:pt x="208127" y="69862"/>
                  </a:lnTo>
                  <a:lnTo>
                    <a:pt x="208127" y="36550"/>
                  </a:lnTo>
                  <a:lnTo>
                    <a:pt x="205701" y="34988"/>
                  </a:lnTo>
                  <a:lnTo>
                    <a:pt x="196342" y="31661"/>
                  </a:lnTo>
                  <a:lnTo>
                    <a:pt x="190931" y="30810"/>
                  </a:lnTo>
                  <a:lnTo>
                    <a:pt x="184835" y="30810"/>
                  </a:lnTo>
                  <a:lnTo>
                    <a:pt x="146469" y="51676"/>
                  </a:lnTo>
                  <a:lnTo>
                    <a:pt x="139395" y="80695"/>
                  </a:lnTo>
                  <a:lnTo>
                    <a:pt x="140208" y="91643"/>
                  </a:lnTo>
                  <a:lnTo>
                    <a:pt x="167957" y="125945"/>
                  </a:lnTo>
                  <a:lnTo>
                    <a:pt x="188798" y="129082"/>
                  </a:lnTo>
                  <a:lnTo>
                    <a:pt x="192773" y="129082"/>
                  </a:lnTo>
                  <a:lnTo>
                    <a:pt x="222377" y="121221"/>
                  </a:lnTo>
                  <a:lnTo>
                    <a:pt x="222377" y="115354"/>
                  </a:lnTo>
                  <a:lnTo>
                    <a:pt x="222377" y="104051"/>
                  </a:lnTo>
                  <a:lnTo>
                    <a:pt x="221399" y="104051"/>
                  </a:lnTo>
                  <a:lnTo>
                    <a:pt x="220052" y="105117"/>
                  </a:lnTo>
                  <a:lnTo>
                    <a:pt x="218363" y="106248"/>
                  </a:lnTo>
                  <a:lnTo>
                    <a:pt x="192252" y="115354"/>
                  </a:lnTo>
                  <a:lnTo>
                    <a:pt x="178485" y="115354"/>
                  </a:lnTo>
                  <a:lnTo>
                    <a:pt x="156184" y="81788"/>
                  </a:lnTo>
                  <a:lnTo>
                    <a:pt x="224218" y="81788"/>
                  </a:lnTo>
                  <a:lnTo>
                    <a:pt x="224218" y="69862"/>
                  </a:lnTo>
                  <a:close/>
                </a:path>
                <a:path w="600075" h="158114">
                  <a:moveTo>
                    <a:pt x="272643" y="103047"/>
                  </a:moveTo>
                  <a:lnTo>
                    <a:pt x="250672" y="103047"/>
                  </a:lnTo>
                  <a:lnTo>
                    <a:pt x="235204" y="157886"/>
                  </a:lnTo>
                  <a:lnTo>
                    <a:pt x="248031" y="157886"/>
                  </a:lnTo>
                  <a:lnTo>
                    <a:pt x="272643" y="103047"/>
                  </a:lnTo>
                  <a:close/>
                </a:path>
                <a:path w="600075" h="158114">
                  <a:moveTo>
                    <a:pt x="465582" y="33401"/>
                  </a:moveTo>
                  <a:lnTo>
                    <a:pt x="448970" y="33401"/>
                  </a:lnTo>
                  <a:lnTo>
                    <a:pt x="432625" y="105816"/>
                  </a:lnTo>
                  <a:lnTo>
                    <a:pt x="415785" y="54825"/>
                  </a:lnTo>
                  <a:lnTo>
                    <a:pt x="408711" y="33401"/>
                  </a:lnTo>
                  <a:lnTo>
                    <a:pt x="395084" y="33401"/>
                  </a:lnTo>
                  <a:lnTo>
                    <a:pt x="371792" y="105816"/>
                  </a:lnTo>
                  <a:lnTo>
                    <a:pt x="354469" y="33401"/>
                  </a:lnTo>
                  <a:lnTo>
                    <a:pt x="337248" y="33401"/>
                  </a:lnTo>
                  <a:lnTo>
                    <a:pt x="362381" y="126911"/>
                  </a:lnTo>
                  <a:lnTo>
                    <a:pt x="377596" y="126911"/>
                  </a:lnTo>
                  <a:lnTo>
                    <a:pt x="384568" y="105816"/>
                  </a:lnTo>
                  <a:lnTo>
                    <a:pt x="401408" y="54825"/>
                  </a:lnTo>
                  <a:lnTo>
                    <a:pt x="425411" y="126911"/>
                  </a:lnTo>
                  <a:lnTo>
                    <a:pt x="440702" y="126911"/>
                  </a:lnTo>
                  <a:lnTo>
                    <a:pt x="446316" y="105816"/>
                  </a:lnTo>
                  <a:lnTo>
                    <a:pt x="465582" y="33401"/>
                  </a:lnTo>
                  <a:close/>
                </a:path>
                <a:path w="600075" h="158114">
                  <a:moveTo>
                    <a:pt x="496785" y="33401"/>
                  </a:moveTo>
                  <a:lnTo>
                    <a:pt x="480263" y="33401"/>
                  </a:lnTo>
                  <a:lnTo>
                    <a:pt x="480263" y="126911"/>
                  </a:lnTo>
                  <a:lnTo>
                    <a:pt x="496785" y="126911"/>
                  </a:lnTo>
                  <a:lnTo>
                    <a:pt x="496785" y="33401"/>
                  </a:lnTo>
                  <a:close/>
                </a:path>
                <a:path w="600075" h="158114">
                  <a:moveTo>
                    <a:pt x="497928" y="1422"/>
                  </a:moveTo>
                  <a:lnTo>
                    <a:pt x="479120" y="1422"/>
                  </a:lnTo>
                  <a:lnTo>
                    <a:pt x="479120" y="17741"/>
                  </a:lnTo>
                  <a:lnTo>
                    <a:pt x="497928" y="17741"/>
                  </a:lnTo>
                  <a:lnTo>
                    <a:pt x="497928" y="1422"/>
                  </a:lnTo>
                  <a:close/>
                </a:path>
                <a:path w="600075" h="158114">
                  <a:moveTo>
                    <a:pt x="599884" y="69862"/>
                  </a:moveTo>
                  <a:lnTo>
                    <a:pt x="583806" y="36563"/>
                  </a:lnTo>
                  <a:lnTo>
                    <a:pt x="583806" y="69862"/>
                  </a:lnTo>
                  <a:lnTo>
                    <a:pt x="531837" y="69862"/>
                  </a:lnTo>
                  <a:lnTo>
                    <a:pt x="555142" y="43776"/>
                  </a:lnTo>
                  <a:lnTo>
                    <a:pt x="563981" y="43776"/>
                  </a:lnTo>
                  <a:lnTo>
                    <a:pt x="583806" y="69862"/>
                  </a:lnTo>
                  <a:lnTo>
                    <a:pt x="583806" y="36563"/>
                  </a:lnTo>
                  <a:lnTo>
                    <a:pt x="581367" y="34988"/>
                  </a:lnTo>
                  <a:lnTo>
                    <a:pt x="572008" y="31661"/>
                  </a:lnTo>
                  <a:lnTo>
                    <a:pt x="566597" y="30810"/>
                  </a:lnTo>
                  <a:lnTo>
                    <a:pt x="560501" y="30810"/>
                  </a:lnTo>
                  <a:lnTo>
                    <a:pt x="522122" y="51676"/>
                  </a:lnTo>
                  <a:lnTo>
                    <a:pt x="515061" y="80695"/>
                  </a:lnTo>
                  <a:lnTo>
                    <a:pt x="515874" y="91643"/>
                  </a:lnTo>
                  <a:lnTo>
                    <a:pt x="543610" y="125945"/>
                  </a:lnTo>
                  <a:lnTo>
                    <a:pt x="564451" y="129082"/>
                  </a:lnTo>
                  <a:lnTo>
                    <a:pt x="568439" y="129082"/>
                  </a:lnTo>
                  <a:lnTo>
                    <a:pt x="598030" y="121221"/>
                  </a:lnTo>
                  <a:lnTo>
                    <a:pt x="598030" y="115354"/>
                  </a:lnTo>
                  <a:lnTo>
                    <a:pt x="598030" y="104051"/>
                  </a:lnTo>
                  <a:lnTo>
                    <a:pt x="597065" y="104051"/>
                  </a:lnTo>
                  <a:lnTo>
                    <a:pt x="595718" y="105117"/>
                  </a:lnTo>
                  <a:lnTo>
                    <a:pt x="594017" y="106248"/>
                  </a:lnTo>
                  <a:lnTo>
                    <a:pt x="567918" y="115354"/>
                  </a:lnTo>
                  <a:lnTo>
                    <a:pt x="554139" y="115354"/>
                  </a:lnTo>
                  <a:lnTo>
                    <a:pt x="531850" y="81788"/>
                  </a:lnTo>
                  <a:lnTo>
                    <a:pt x="599884" y="81788"/>
                  </a:lnTo>
                  <a:lnTo>
                    <a:pt x="599884" y="69862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720695" y="4716056"/>
              <a:ext cx="225031" cy="13285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00548" y="4716053"/>
              <a:ext cx="984364" cy="16568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8052671" y="4716056"/>
              <a:ext cx="629920" cy="165735"/>
            </a:xfrm>
            <a:custGeom>
              <a:avLst/>
              <a:gdLst/>
              <a:ahLst/>
              <a:cxnLst/>
              <a:rect l="l" t="t" r="r" b="b"/>
              <a:pathLst>
                <a:path w="629920" h="165735">
                  <a:moveTo>
                    <a:pt x="46405" y="34163"/>
                  </a:moveTo>
                  <a:lnTo>
                    <a:pt x="35915" y="34163"/>
                  </a:lnTo>
                  <a:lnTo>
                    <a:pt x="30594" y="35318"/>
                  </a:lnTo>
                  <a:lnTo>
                    <a:pt x="1167" y="68740"/>
                  </a:lnTo>
                  <a:lnTo>
                    <a:pt x="0" y="92087"/>
                  </a:lnTo>
                  <a:lnTo>
                    <a:pt x="799" y="98440"/>
                  </a:lnTo>
                  <a:lnTo>
                    <a:pt x="26200" y="131800"/>
                  </a:lnTo>
                  <a:lnTo>
                    <a:pt x="31140" y="132854"/>
                  </a:lnTo>
                  <a:lnTo>
                    <a:pt x="39814" y="132854"/>
                  </a:lnTo>
                  <a:lnTo>
                    <a:pt x="65836" y="120726"/>
                  </a:lnTo>
                  <a:lnTo>
                    <a:pt x="82359" y="120726"/>
                  </a:lnTo>
                  <a:lnTo>
                    <a:pt x="82359" y="117868"/>
                  </a:lnTo>
                  <a:lnTo>
                    <a:pt x="32194" y="117868"/>
                  </a:lnTo>
                  <a:lnTo>
                    <a:pt x="26276" y="114960"/>
                  </a:lnTo>
                  <a:lnTo>
                    <a:pt x="22580" y="109131"/>
                  </a:lnTo>
                  <a:lnTo>
                    <a:pt x="20161" y="104268"/>
                  </a:lnTo>
                  <a:lnTo>
                    <a:pt x="18430" y="98440"/>
                  </a:lnTo>
                  <a:lnTo>
                    <a:pt x="17458" y="92087"/>
                  </a:lnTo>
                  <a:lnTo>
                    <a:pt x="17390" y="91646"/>
                  </a:lnTo>
                  <a:lnTo>
                    <a:pt x="17043" y="83883"/>
                  </a:lnTo>
                  <a:lnTo>
                    <a:pt x="17483" y="76022"/>
                  </a:lnTo>
                  <a:lnTo>
                    <a:pt x="17495" y="75806"/>
                  </a:lnTo>
                  <a:lnTo>
                    <a:pt x="28977" y="51689"/>
                  </a:lnTo>
                  <a:lnTo>
                    <a:pt x="28834" y="51689"/>
                  </a:lnTo>
                  <a:lnTo>
                    <a:pt x="35712" y="48552"/>
                  </a:lnTo>
                  <a:lnTo>
                    <a:pt x="82359" y="48552"/>
                  </a:lnTo>
                  <a:lnTo>
                    <a:pt x="82359" y="40525"/>
                  </a:lnTo>
                  <a:lnTo>
                    <a:pt x="65836" y="40525"/>
                  </a:lnTo>
                  <a:lnTo>
                    <a:pt x="61785" y="38341"/>
                  </a:lnTo>
                  <a:lnTo>
                    <a:pt x="57950" y="36741"/>
                  </a:lnTo>
                  <a:lnTo>
                    <a:pt x="50685" y="34671"/>
                  </a:lnTo>
                  <a:lnTo>
                    <a:pt x="46405" y="34163"/>
                  </a:lnTo>
                  <a:close/>
                </a:path>
                <a:path w="629920" h="165735">
                  <a:moveTo>
                    <a:pt x="82359" y="120726"/>
                  </a:moveTo>
                  <a:lnTo>
                    <a:pt x="65836" y="120726"/>
                  </a:lnTo>
                  <a:lnTo>
                    <a:pt x="65836" y="130263"/>
                  </a:lnTo>
                  <a:lnTo>
                    <a:pt x="82359" y="130263"/>
                  </a:lnTo>
                  <a:lnTo>
                    <a:pt x="82359" y="120726"/>
                  </a:lnTo>
                  <a:close/>
                </a:path>
                <a:path w="629920" h="165735">
                  <a:moveTo>
                    <a:pt x="82359" y="48552"/>
                  </a:moveTo>
                  <a:lnTo>
                    <a:pt x="48018" y="48552"/>
                  </a:lnTo>
                  <a:lnTo>
                    <a:pt x="51549" y="48920"/>
                  </a:lnTo>
                  <a:lnTo>
                    <a:pt x="58051" y="50368"/>
                  </a:lnTo>
                  <a:lnTo>
                    <a:pt x="61734" y="51689"/>
                  </a:lnTo>
                  <a:lnTo>
                    <a:pt x="65836" y="53581"/>
                  </a:lnTo>
                  <a:lnTo>
                    <a:pt x="65836" y="107492"/>
                  </a:lnTo>
                  <a:lnTo>
                    <a:pt x="61963" y="110680"/>
                  </a:lnTo>
                  <a:lnTo>
                    <a:pt x="57835" y="113195"/>
                  </a:lnTo>
                  <a:lnTo>
                    <a:pt x="49047" y="116941"/>
                  </a:lnTo>
                  <a:lnTo>
                    <a:pt x="44678" y="117868"/>
                  </a:lnTo>
                  <a:lnTo>
                    <a:pt x="82359" y="117868"/>
                  </a:lnTo>
                  <a:lnTo>
                    <a:pt x="82359" y="48552"/>
                  </a:lnTo>
                  <a:close/>
                </a:path>
                <a:path w="629920" h="165735">
                  <a:moveTo>
                    <a:pt x="82359" y="0"/>
                  </a:moveTo>
                  <a:lnTo>
                    <a:pt x="65836" y="0"/>
                  </a:lnTo>
                  <a:lnTo>
                    <a:pt x="65836" y="40525"/>
                  </a:lnTo>
                  <a:lnTo>
                    <a:pt x="82359" y="40525"/>
                  </a:lnTo>
                  <a:lnTo>
                    <a:pt x="82359" y="0"/>
                  </a:lnTo>
                  <a:close/>
                </a:path>
                <a:path w="629920" h="165735">
                  <a:moveTo>
                    <a:pt x="122707" y="36753"/>
                  </a:moveTo>
                  <a:lnTo>
                    <a:pt x="106184" y="36753"/>
                  </a:lnTo>
                  <a:lnTo>
                    <a:pt x="106184" y="130263"/>
                  </a:lnTo>
                  <a:lnTo>
                    <a:pt x="122707" y="130263"/>
                  </a:lnTo>
                  <a:lnTo>
                    <a:pt x="122707" y="36753"/>
                  </a:lnTo>
                  <a:close/>
                </a:path>
                <a:path w="629920" h="165735">
                  <a:moveTo>
                    <a:pt x="123850" y="4775"/>
                  </a:moveTo>
                  <a:lnTo>
                    <a:pt x="105041" y="4775"/>
                  </a:lnTo>
                  <a:lnTo>
                    <a:pt x="105041" y="21094"/>
                  </a:lnTo>
                  <a:lnTo>
                    <a:pt x="123850" y="21094"/>
                  </a:lnTo>
                  <a:lnTo>
                    <a:pt x="123850" y="4775"/>
                  </a:lnTo>
                  <a:close/>
                </a:path>
                <a:path w="629920" h="165735">
                  <a:moveTo>
                    <a:pt x="150495" y="145249"/>
                  </a:moveTo>
                  <a:lnTo>
                    <a:pt x="149606" y="145249"/>
                  </a:lnTo>
                  <a:lnTo>
                    <a:pt x="149606" y="161658"/>
                  </a:lnTo>
                  <a:lnTo>
                    <a:pt x="153949" y="162890"/>
                  </a:lnTo>
                  <a:lnTo>
                    <a:pt x="158623" y="163868"/>
                  </a:lnTo>
                  <a:lnTo>
                    <a:pt x="168643" y="165315"/>
                  </a:lnTo>
                  <a:lnTo>
                    <a:pt x="173545" y="165671"/>
                  </a:lnTo>
                  <a:lnTo>
                    <a:pt x="178358" y="165671"/>
                  </a:lnTo>
                  <a:lnTo>
                    <a:pt x="213869" y="151612"/>
                  </a:lnTo>
                  <a:lnTo>
                    <a:pt x="176618" y="151612"/>
                  </a:lnTo>
                  <a:lnTo>
                    <a:pt x="173812" y="151384"/>
                  </a:lnTo>
                  <a:lnTo>
                    <a:pt x="151599" y="145694"/>
                  </a:lnTo>
                  <a:lnTo>
                    <a:pt x="150495" y="145249"/>
                  </a:lnTo>
                  <a:close/>
                </a:path>
                <a:path w="629920" h="165735">
                  <a:moveTo>
                    <a:pt x="222567" y="117868"/>
                  </a:moveTo>
                  <a:lnTo>
                    <a:pt x="206044" y="117868"/>
                  </a:lnTo>
                  <a:lnTo>
                    <a:pt x="205956" y="130730"/>
                  </a:lnTo>
                  <a:lnTo>
                    <a:pt x="205663" y="133362"/>
                  </a:lnTo>
                  <a:lnTo>
                    <a:pt x="195998" y="148513"/>
                  </a:lnTo>
                  <a:lnTo>
                    <a:pt x="195861" y="148513"/>
                  </a:lnTo>
                  <a:lnTo>
                    <a:pt x="189090" y="150964"/>
                  </a:lnTo>
                  <a:lnTo>
                    <a:pt x="184772" y="151612"/>
                  </a:lnTo>
                  <a:lnTo>
                    <a:pt x="213869" y="151612"/>
                  </a:lnTo>
                  <a:lnTo>
                    <a:pt x="216438" y="148185"/>
                  </a:lnTo>
                  <a:lnTo>
                    <a:pt x="219843" y="140247"/>
                  </a:lnTo>
                  <a:lnTo>
                    <a:pt x="221886" y="130730"/>
                  </a:lnTo>
                  <a:lnTo>
                    <a:pt x="222422" y="121989"/>
                  </a:lnTo>
                  <a:lnTo>
                    <a:pt x="222449" y="121551"/>
                  </a:lnTo>
                  <a:lnTo>
                    <a:pt x="222567" y="117868"/>
                  </a:lnTo>
                  <a:close/>
                </a:path>
                <a:path w="629920" h="165735">
                  <a:moveTo>
                    <a:pt x="186702" y="34163"/>
                  </a:moveTo>
                  <a:lnTo>
                    <a:pt x="176212" y="34163"/>
                  </a:lnTo>
                  <a:lnTo>
                    <a:pt x="170992" y="35242"/>
                  </a:lnTo>
                  <a:lnTo>
                    <a:pt x="141428" y="67792"/>
                  </a:lnTo>
                  <a:lnTo>
                    <a:pt x="141351" y="67995"/>
                  </a:lnTo>
                  <a:lnTo>
                    <a:pt x="140257" y="74569"/>
                  </a:lnTo>
                  <a:lnTo>
                    <a:pt x="140208" y="82626"/>
                  </a:lnTo>
                  <a:lnTo>
                    <a:pt x="140801" y="92671"/>
                  </a:lnTo>
                  <a:lnTo>
                    <a:pt x="140827" y="93113"/>
                  </a:lnTo>
                  <a:lnTo>
                    <a:pt x="142687" y="102303"/>
                  </a:lnTo>
                  <a:lnTo>
                    <a:pt x="145736" y="110058"/>
                  </a:lnTo>
                  <a:lnTo>
                    <a:pt x="145790" y="110195"/>
                  </a:lnTo>
                  <a:lnTo>
                    <a:pt x="176860" y="128676"/>
                  </a:lnTo>
                  <a:lnTo>
                    <a:pt x="183299" y="128676"/>
                  </a:lnTo>
                  <a:lnTo>
                    <a:pt x="188671" y="127800"/>
                  </a:lnTo>
                  <a:lnTo>
                    <a:pt x="197218" y="124282"/>
                  </a:lnTo>
                  <a:lnTo>
                    <a:pt x="201587" y="121551"/>
                  </a:lnTo>
                  <a:lnTo>
                    <a:pt x="206044" y="117868"/>
                  </a:lnTo>
                  <a:lnTo>
                    <a:pt x="222567" y="117868"/>
                  </a:lnTo>
                  <a:lnTo>
                    <a:pt x="222567" y="114109"/>
                  </a:lnTo>
                  <a:lnTo>
                    <a:pt x="172351" y="114109"/>
                  </a:lnTo>
                  <a:lnTo>
                    <a:pt x="166408" y="111404"/>
                  </a:lnTo>
                  <a:lnTo>
                    <a:pt x="159092" y="100571"/>
                  </a:lnTo>
                  <a:lnTo>
                    <a:pt x="157354" y="93113"/>
                  </a:lnTo>
                  <a:lnTo>
                    <a:pt x="157251" y="82296"/>
                  </a:lnTo>
                  <a:lnTo>
                    <a:pt x="157686" y="74866"/>
                  </a:lnTo>
                  <a:lnTo>
                    <a:pt x="175856" y="48310"/>
                  </a:lnTo>
                  <a:lnTo>
                    <a:pt x="222567" y="48310"/>
                  </a:lnTo>
                  <a:lnTo>
                    <a:pt x="222567" y="40767"/>
                  </a:lnTo>
                  <a:lnTo>
                    <a:pt x="206044" y="40767"/>
                  </a:lnTo>
                  <a:lnTo>
                    <a:pt x="202285" y="38646"/>
                  </a:lnTo>
                  <a:lnTo>
                    <a:pt x="198551" y="37020"/>
                  </a:lnTo>
                  <a:lnTo>
                    <a:pt x="191109" y="34734"/>
                  </a:lnTo>
                  <a:lnTo>
                    <a:pt x="186702" y="34163"/>
                  </a:lnTo>
                  <a:close/>
                </a:path>
                <a:path w="629920" h="165735">
                  <a:moveTo>
                    <a:pt x="222567" y="48310"/>
                  </a:moveTo>
                  <a:lnTo>
                    <a:pt x="187706" y="48310"/>
                  </a:lnTo>
                  <a:lnTo>
                    <a:pt x="191173" y="48704"/>
                  </a:lnTo>
                  <a:lnTo>
                    <a:pt x="198145" y="50330"/>
                  </a:lnTo>
                  <a:lnTo>
                    <a:pt x="201942" y="51689"/>
                  </a:lnTo>
                  <a:lnTo>
                    <a:pt x="206044" y="53581"/>
                  </a:lnTo>
                  <a:lnTo>
                    <a:pt x="206044" y="104902"/>
                  </a:lnTo>
                  <a:lnTo>
                    <a:pt x="202412" y="107797"/>
                  </a:lnTo>
                  <a:lnTo>
                    <a:pt x="198323" y="110058"/>
                  </a:lnTo>
                  <a:lnTo>
                    <a:pt x="189242" y="113296"/>
                  </a:lnTo>
                  <a:lnTo>
                    <a:pt x="184823" y="114109"/>
                  </a:lnTo>
                  <a:lnTo>
                    <a:pt x="222567" y="114109"/>
                  </a:lnTo>
                  <a:lnTo>
                    <a:pt x="222567" y="48310"/>
                  </a:lnTo>
                  <a:close/>
                </a:path>
                <a:path w="629920" h="165735">
                  <a:moveTo>
                    <a:pt x="222567" y="36753"/>
                  </a:moveTo>
                  <a:lnTo>
                    <a:pt x="207010" y="36753"/>
                  </a:lnTo>
                  <a:lnTo>
                    <a:pt x="206044" y="40767"/>
                  </a:lnTo>
                  <a:lnTo>
                    <a:pt x="222567" y="40767"/>
                  </a:lnTo>
                  <a:lnTo>
                    <a:pt x="222567" y="36753"/>
                  </a:lnTo>
                  <a:close/>
                </a:path>
                <a:path w="629920" h="165735">
                  <a:moveTo>
                    <a:pt x="262915" y="36753"/>
                  </a:moveTo>
                  <a:lnTo>
                    <a:pt x="246392" y="36753"/>
                  </a:lnTo>
                  <a:lnTo>
                    <a:pt x="246392" y="130263"/>
                  </a:lnTo>
                  <a:lnTo>
                    <a:pt x="262915" y="130263"/>
                  </a:lnTo>
                  <a:lnTo>
                    <a:pt x="262915" y="36753"/>
                  </a:lnTo>
                  <a:close/>
                </a:path>
                <a:path w="629920" h="165735">
                  <a:moveTo>
                    <a:pt x="264058" y="4775"/>
                  </a:moveTo>
                  <a:lnTo>
                    <a:pt x="245249" y="4775"/>
                  </a:lnTo>
                  <a:lnTo>
                    <a:pt x="245249" y="21094"/>
                  </a:lnTo>
                  <a:lnTo>
                    <a:pt x="264058" y="21094"/>
                  </a:lnTo>
                  <a:lnTo>
                    <a:pt x="264058" y="4775"/>
                  </a:lnTo>
                  <a:close/>
                </a:path>
                <a:path w="629920" h="165735">
                  <a:moveTo>
                    <a:pt x="304761" y="49809"/>
                  </a:moveTo>
                  <a:lnTo>
                    <a:pt x="288239" y="49809"/>
                  </a:lnTo>
                  <a:lnTo>
                    <a:pt x="288321" y="112433"/>
                  </a:lnTo>
                  <a:lnTo>
                    <a:pt x="290753" y="119900"/>
                  </a:lnTo>
                  <a:lnTo>
                    <a:pt x="300837" y="129667"/>
                  </a:lnTo>
                  <a:lnTo>
                    <a:pt x="307860" y="132105"/>
                  </a:lnTo>
                  <a:lnTo>
                    <a:pt x="319582" y="132105"/>
                  </a:lnTo>
                  <a:lnTo>
                    <a:pt x="322529" y="131864"/>
                  </a:lnTo>
                  <a:lnTo>
                    <a:pt x="328917" y="130924"/>
                  </a:lnTo>
                  <a:lnTo>
                    <a:pt x="332066" y="130263"/>
                  </a:lnTo>
                  <a:lnTo>
                    <a:pt x="335178" y="129425"/>
                  </a:lnTo>
                  <a:lnTo>
                    <a:pt x="335178" y="118287"/>
                  </a:lnTo>
                  <a:lnTo>
                    <a:pt x="317131" y="118287"/>
                  </a:lnTo>
                  <a:lnTo>
                    <a:pt x="314824" y="117919"/>
                  </a:lnTo>
                  <a:lnTo>
                    <a:pt x="314369" y="117919"/>
                  </a:lnTo>
                  <a:lnTo>
                    <a:pt x="309651" y="115849"/>
                  </a:lnTo>
                  <a:lnTo>
                    <a:pt x="308038" y="114388"/>
                  </a:lnTo>
                  <a:lnTo>
                    <a:pt x="307047" y="112433"/>
                  </a:lnTo>
                  <a:lnTo>
                    <a:pt x="305879" y="110197"/>
                  </a:lnTo>
                  <a:lnTo>
                    <a:pt x="305206" y="107797"/>
                  </a:lnTo>
                  <a:lnTo>
                    <a:pt x="304850" y="102666"/>
                  </a:lnTo>
                  <a:lnTo>
                    <a:pt x="304761" y="49809"/>
                  </a:lnTo>
                  <a:close/>
                </a:path>
                <a:path w="629920" h="165735">
                  <a:moveTo>
                    <a:pt x="335178" y="115277"/>
                  </a:moveTo>
                  <a:lnTo>
                    <a:pt x="334213" y="115277"/>
                  </a:lnTo>
                  <a:lnTo>
                    <a:pt x="332910" y="115849"/>
                  </a:lnTo>
                  <a:lnTo>
                    <a:pt x="331279" y="116408"/>
                  </a:lnTo>
                  <a:lnTo>
                    <a:pt x="326237" y="117919"/>
                  </a:lnTo>
                  <a:lnTo>
                    <a:pt x="323634" y="118287"/>
                  </a:lnTo>
                  <a:lnTo>
                    <a:pt x="335178" y="118287"/>
                  </a:lnTo>
                  <a:lnTo>
                    <a:pt x="335178" y="115277"/>
                  </a:lnTo>
                  <a:close/>
                </a:path>
                <a:path w="629920" h="165735">
                  <a:moveTo>
                    <a:pt x="335178" y="36753"/>
                  </a:moveTo>
                  <a:lnTo>
                    <a:pt x="277075" y="36753"/>
                  </a:lnTo>
                  <a:lnTo>
                    <a:pt x="277075" y="49809"/>
                  </a:lnTo>
                  <a:lnTo>
                    <a:pt x="335178" y="49809"/>
                  </a:lnTo>
                  <a:lnTo>
                    <a:pt x="335178" y="36753"/>
                  </a:lnTo>
                  <a:close/>
                </a:path>
                <a:path w="629920" h="165735">
                  <a:moveTo>
                    <a:pt x="304761" y="9880"/>
                  </a:moveTo>
                  <a:lnTo>
                    <a:pt x="288239" y="9880"/>
                  </a:lnTo>
                  <a:lnTo>
                    <a:pt x="288239" y="36753"/>
                  </a:lnTo>
                  <a:lnTo>
                    <a:pt x="304761" y="36753"/>
                  </a:lnTo>
                  <a:lnTo>
                    <a:pt x="304761" y="9880"/>
                  </a:lnTo>
                  <a:close/>
                </a:path>
                <a:path w="629920" h="165735">
                  <a:moveTo>
                    <a:pt x="414729" y="48387"/>
                  </a:moveTo>
                  <a:lnTo>
                    <a:pt x="381635" y="48387"/>
                  </a:lnTo>
                  <a:lnTo>
                    <a:pt x="384771" y="48602"/>
                  </a:lnTo>
                  <a:lnTo>
                    <a:pt x="390855" y="49441"/>
                  </a:lnTo>
                  <a:lnTo>
                    <a:pt x="393433" y="50292"/>
                  </a:lnTo>
                  <a:lnTo>
                    <a:pt x="395554" y="51574"/>
                  </a:lnTo>
                  <a:lnTo>
                    <a:pt x="397662" y="52793"/>
                  </a:lnTo>
                  <a:lnTo>
                    <a:pt x="399300" y="54546"/>
                  </a:lnTo>
                  <a:lnTo>
                    <a:pt x="401637" y="59067"/>
                  </a:lnTo>
                  <a:lnTo>
                    <a:pt x="402234" y="62039"/>
                  </a:lnTo>
                  <a:lnTo>
                    <a:pt x="402234" y="68732"/>
                  </a:lnTo>
                  <a:lnTo>
                    <a:pt x="393560" y="69176"/>
                  </a:lnTo>
                  <a:lnTo>
                    <a:pt x="385470" y="69862"/>
                  </a:lnTo>
                  <a:lnTo>
                    <a:pt x="347684" y="82080"/>
                  </a:lnTo>
                  <a:lnTo>
                    <a:pt x="340525" y="96659"/>
                  </a:lnTo>
                  <a:lnTo>
                    <a:pt x="340557" y="107492"/>
                  </a:lnTo>
                  <a:lnTo>
                    <a:pt x="366280" y="132854"/>
                  </a:lnTo>
                  <a:lnTo>
                    <a:pt x="375246" y="132854"/>
                  </a:lnTo>
                  <a:lnTo>
                    <a:pt x="379069" y="132473"/>
                  </a:lnTo>
                  <a:lnTo>
                    <a:pt x="384517" y="130911"/>
                  </a:lnTo>
                  <a:lnTo>
                    <a:pt x="387350" y="129794"/>
                  </a:lnTo>
                  <a:lnTo>
                    <a:pt x="390271" y="128333"/>
                  </a:lnTo>
                  <a:lnTo>
                    <a:pt x="392379" y="127330"/>
                  </a:lnTo>
                  <a:lnTo>
                    <a:pt x="394563" y="125984"/>
                  </a:lnTo>
                  <a:lnTo>
                    <a:pt x="400875" y="121246"/>
                  </a:lnTo>
                  <a:lnTo>
                    <a:pt x="402234" y="120307"/>
                  </a:lnTo>
                  <a:lnTo>
                    <a:pt x="418668" y="120307"/>
                  </a:lnTo>
                  <a:lnTo>
                    <a:pt x="418668" y="118376"/>
                  </a:lnTo>
                  <a:lnTo>
                    <a:pt x="370116" y="118376"/>
                  </a:lnTo>
                  <a:lnTo>
                    <a:pt x="365480" y="117005"/>
                  </a:lnTo>
                  <a:lnTo>
                    <a:pt x="359156" y="111544"/>
                  </a:lnTo>
                  <a:lnTo>
                    <a:pt x="357581" y="107492"/>
                  </a:lnTo>
                  <a:lnTo>
                    <a:pt x="357581" y="97396"/>
                  </a:lnTo>
                  <a:lnTo>
                    <a:pt x="398297" y="81622"/>
                  </a:lnTo>
                  <a:lnTo>
                    <a:pt x="402234" y="81292"/>
                  </a:lnTo>
                  <a:lnTo>
                    <a:pt x="418668" y="81292"/>
                  </a:lnTo>
                  <a:lnTo>
                    <a:pt x="418668" y="60439"/>
                  </a:lnTo>
                  <a:lnTo>
                    <a:pt x="417791" y="55473"/>
                  </a:lnTo>
                  <a:lnTo>
                    <a:pt x="414822" y="48602"/>
                  </a:lnTo>
                  <a:lnTo>
                    <a:pt x="414729" y="48387"/>
                  </a:lnTo>
                  <a:close/>
                </a:path>
                <a:path w="629920" h="165735">
                  <a:moveTo>
                    <a:pt x="418668" y="120307"/>
                  </a:moveTo>
                  <a:lnTo>
                    <a:pt x="402234" y="120307"/>
                  </a:lnTo>
                  <a:lnTo>
                    <a:pt x="402234" y="130263"/>
                  </a:lnTo>
                  <a:lnTo>
                    <a:pt x="418668" y="130263"/>
                  </a:lnTo>
                  <a:lnTo>
                    <a:pt x="418668" y="120307"/>
                  </a:lnTo>
                  <a:close/>
                </a:path>
                <a:path w="629920" h="165735">
                  <a:moveTo>
                    <a:pt x="418668" y="81292"/>
                  </a:moveTo>
                  <a:lnTo>
                    <a:pt x="402234" y="81292"/>
                  </a:lnTo>
                  <a:lnTo>
                    <a:pt x="402129" y="107327"/>
                  </a:lnTo>
                  <a:lnTo>
                    <a:pt x="398538" y="110363"/>
                  </a:lnTo>
                  <a:lnTo>
                    <a:pt x="394576" y="113004"/>
                  </a:lnTo>
                  <a:lnTo>
                    <a:pt x="386143" y="117297"/>
                  </a:lnTo>
                  <a:lnTo>
                    <a:pt x="381431" y="118376"/>
                  </a:lnTo>
                  <a:lnTo>
                    <a:pt x="418668" y="118376"/>
                  </a:lnTo>
                  <a:lnTo>
                    <a:pt x="418668" y="81292"/>
                  </a:lnTo>
                  <a:close/>
                </a:path>
                <a:path w="629920" h="165735">
                  <a:moveTo>
                    <a:pt x="385229" y="34493"/>
                  </a:moveTo>
                  <a:lnTo>
                    <a:pt x="372922" y="34493"/>
                  </a:lnTo>
                  <a:lnTo>
                    <a:pt x="367296" y="35001"/>
                  </a:lnTo>
                  <a:lnTo>
                    <a:pt x="355930" y="37007"/>
                  </a:lnTo>
                  <a:lnTo>
                    <a:pt x="351574" y="37922"/>
                  </a:lnTo>
                  <a:lnTo>
                    <a:pt x="348295" y="38823"/>
                  </a:lnTo>
                  <a:lnTo>
                    <a:pt x="348526" y="38823"/>
                  </a:lnTo>
                  <a:lnTo>
                    <a:pt x="348526" y="54749"/>
                  </a:lnTo>
                  <a:lnTo>
                    <a:pt x="349491" y="54749"/>
                  </a:lnTo>
                  <a:lnTo>
                    <a:pt x="354392" y="52793"/>
                  </a:lnTo>
                  <a:lnTo>
                    <a:pt x="359803" y="51104"/>
                  </a:lnTo>
                  <a:lnTo>
                    <a:pt x="370116" y="48933"/>
                  </a:lnTo>
                  <a:lnTo>
                    <a:pt x="374599" y="48387"/>
                  </a:lnTo>
                  <a:lnTo>
                    <a:pt x="414729" y="48387"/>
                  </a:lnTo>
                  <a:lnTo>
                    <a:pt x="414274" y="47332"/>
                  </a:lnTo>
                  <a:lnTo>
                    <a:pt x="411607" y="44005"/>
                  </a:lnTo>
                  <a:lnTo>
                    <a:pt x="404342" y="38823"/>
                  </a:lnTo>
                  <a:lnTo>
                    <a:pt x="400177" y="37007"/>
                  </a:lnTo>
                  <a:lnTo>
                    <a:pt x="390918" y="35001"/>
                  </a:lnTo>
                  <a:lnTo>
                    <a:pt x="385229" y="34493"/>
                  </a:lnTo>
                  <a:close/>
                </a:path>
                <a:path w="629920" h="165735">
                  <a:moveTo>
                    <a:pt x="458749" y="0"/>
                  </a:moveTo>
                  <a:lnTo>
                    <a:pt x="442226" y="0"/>
                  </a:lnTo>
                  <a:lnTo>
                    <a:pt x="442226" y="130263"/>
                  </a:lnTo>
                  <a:lnTo>
                    <a:pt x="458749" y="130263"/>
                  </a:lnTo>
                  <a:lnTo>
                    <a:pt x="458749" y="0"/>
                  </a:lnTo>
                  <a:close/>
                </a:path>
                <a:path w="629920" h="165735">
                  <a:moveTo>
                    <a:pt x="527786" y="34163"/>
                  </a:moveTo>
                  <a:lnTo>
                    <a:pt x="521690" y="34163"/>
                  </a:lnTo>
                  <a:lnTo>
                    <a:pt x="512020" y="35006"/>
                  </a:lnTo>
                  <a:lnTo>
                    <a:pt x="479391" y="63533"/>
                  </a:lnTo>
                  <a:lnTo>
                    <a:pt x="476250" y="84048"/>
                  </a:lnTo>
                  <a:lnTo>
                    <a:pt x="477059" y="94985"/>
                  </a:lnTo>
                  <a:lnTo>
                    <a:pt x="504799" y="129289"/>
                  </a:lnTo>
                  <a:lnTo>
                    <a:pt x="525640" y="132435"/>
                  </a:lnTo>
                  <a:lnTo>
                    <a:pt x="529628" y="132435"/>
                  </a:lnTo>
                  <a:lnTo>
                    <a:pt x="559219" y="124574"/>
                  </a:lnTo>
                  <a:lnTo>
                    <a:pt x="559219" y="118706"/>
                  </a:lnTo>
                  <a:lnTo>
                    <a:pt x="515327" y="118706"/>
                  </a:lnTo>
                  <a:lnTo>
                    <a:pt x="507390" y="115836"/>
                  </a:lnTo>
                  <a:lnTo>
                    <a:pt x="493039" y="85140"/>
                  </a:lnTo>
                  <a:lnTo>
                    <a:pt x="561073" y="85140"/>
                  </a:lnTo>
                  <a:lnTo>
                    <a:pt x="561073" y="73209"/>
                  </a:lnTo>
                  <a:lnTo>
                    <a:pt x="493028" y="73209"/>
                  </a:lnTo>
                  <a:lnTo>
                    <a:pt x="493382" y="69126"/>
                  </a:lnTo>
                  <a:lnTo>
                    <a:pt x="516331" y="47129"/>
                  </a:lnTo>
                  <a:lnTo>
                    <a:pt x="552719" y="47129"/>
                  </a:lnTo>
                  <a:lnTo>
                    <a:pt x="546658" y="40970"/>
                  </a:lnTo>
                  <a:lnTo>
                    <a:pt x="542556" y="38341"/>
                  </a:lnTo>
                  <a:lnTo>
                    <a:pt x="533185" y="35006"/>
                  </a:lnTo>
                  <a:lnTo>
                    <a:pt x="527786" y="34163"/>
                  </a:lnTo>
                  <a:close/>
                </a:path>
                <a:path w="629920" h="165735">
                  <a:moveTo>
                    <a:pt x="559219" y="107403"/>
                  </a:moveTo>
                  <a:lnTo>
                    <a:pt x="558253" y="107403"/>
                  </a:lnTo>
                  <a:lnTo>
                    <a:pt x="556907" y="108470"/>
                  </a:lnTo>
                  <a:lnTo>
                    <a:pt x="555205" y="109601"/>
                  </a:lnTo>
                  <a:lnTo>
                    <a:pt x="529107" y="118706"/>
                  </a:lnTo>
                  <a:lnTo>
                    <a:pt x="559219" y="118706"/>
                  </a:lnTo>
                  <a:lnTo>
                    <a:pt x="559219" y="107403"/>
                  </a:lnTo>
                  <a:close/>
                </a:path>
                <a:path w="629920" h="165735">
                  <a:moveTo>
                    <a:pt x="552719" y="47129"/>
                  </a:moveTo>
                  <a:lnTo>
                    <a:pt x="525183" y="47129"/>
                  </a:lnTo>
                  <a:lnTo>
                    <a:pt x="528948" y="47764"/>
                  </a:lnTo>
                  <a:lnTo>
                    <a:pt x="535054" y="50279"/>
                  </a:lnTo>
                  <a:lnTo>
                    <a:pt x="544985" y="73209"/>
                  </a:lnTo>
                  <a:lnTo>
                    <a:pt x="561073" y="73209"/>
                  </a:lnTo>
                  <a:lnTo>
                    <a:pt x="561031" y="68846"/>
                  </a:lnTo>
                  <a:lnTo>
                    <a:pt x="560242" y="63533"/>
                  </a:lnTo>
                  <a:lnTo>
                    <a:pt x="560133" y="62801"/>
                  </a:lnTo>
                  <a:lnTo>
                    <a:pt x="556387" y="52476"/>
                  </a:lnTo>
                  <a:lnTo>
                    <a:pt x="553681" y="48107"/>
                  </a:lnTo>
                  <a:lnTo>
                    <a:pt x="552719" y="47129"/>
                  </a:lnTo>
                  <a:close/>
                </a:path>
                <a:path w="629920" h="165735">
                  <a:moveTo>
                    <a:pt x="594029" y="37084"/>
                  </a:moveTo>
                  <a:lnTo>
                    <a:pt x="577507" y="37084"/>
                  </a:lnTo>
                  <a:lnTo>
                    <a:pt x="577507" y="130263"/>
                  </a:lnTo>
                  <a:lnTo>
                    <a:pt x="594029" y="130263"/>
                  </a:lnTo>
                  <a:lnTo>
                    <a:pt x="594029" y="63881"/>
                  </a:lnTo>
                  <a:lnTo>
                    <a:pt x="597954" y="60248"/>
                  </a:lnTo>
                  <a:lnTo>
                    <a:pt x="602119" y="57518"/>
                  </a:lnTo>
                  <a:lnTo>
                    <a:pt x="610908" y="53835"/>
                  </a:lnTo>
                  <a:lnTo>
                    <a:pt x="614298" y="53124"/>
                  </a:lnTo>
                  <a:lnTo>
                    <a:pt x="629539" y="53124"/>
                  </a:lnTo>
                  <a:lnTo>
                    <a:pt x="629539" y="50647"/>
                  </a:lnTo>
                  <a:lnTo>
                    <a:pt x="594029" y="50647"/>
                  </a:lnTo>
                  <a:lnTo>
                    <a:pt x="594029" y="37084"/>
                  </a:lnTo>
                  <a:close/>
                </a:path>
                <a:path w="629920" h="165735">
                  <a:moveTo>
                    <a:pt x="629539" y="53124"/>
                  </a:moveTo>
                  <a:lnTo>
                    <a:pt x="626122" y="53124"/>
                  </a:lnTo>
                  <a:lnTo>
                    <a:pt x="627430" y="53327"/>
                  </a:lnTo>
                  <a:lnTo>
                    <a:pt x="628662" y="53670"/>
                  </a:lnTo>
                  <a:lnTo>
                    <a:pt x="629539" y="53670"/>
                  </a:lnTo>
                  <a:lnTo>
                    <a:pt x="629539" y="53124"/>
                  </a:lnTo>
                  <a:close/>
                </a:path>
                <a:path w="629920" h="165735">
                  <a:moveTo>
                    <a:pt x="628484" y="37084"/>
                  </a:moveTo>
                  <a:lnTo>
                    <a:pt x="617261" y="37084"/>
                  </a:lnTo>
                  <a:lnTo>
                    <a:pt x="614286" y="37795"/>
                  </a:lnTo>
                  <a:lnTo>
                    <a:pt x="605320" y="41986"/>
                  </a:lnTo>
                  <a:lnTo>
                    <a:pt x="600062" y="45567"/>
                  </a:lnTo>
                  <a:lnTo>
                    <a:pt x="594029" y="50647"/>
                  </a:lnTo>
                  <a:lnTo>
                    <a:pt x="629539" y="50647"/>
                  </a:lnTo>
                  <a:lnTo>
                    <a:pt x="629539" y="37261"/>
                  </a:lnTo>
                  <a:lnTo>
                    <a:pt x="628484" y="37084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737089" y="4716053"/>
              <a:ext cx="1159864" cy="16568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9958283" y="4716061"/>
              <a:ext cx="614045" cy="163195"/>
            </a:xfrm>
            <a:custGeom>
              <a:avLst/>
              <a:gdLst/>
              <a:ahLst/>
              <a:cxnLst/>
              <a:rect l="l" t="t" r="r" b="b"/>
              <a:pathLst>
                <a:path w="614045" h="163195">
                  <a:moveTo>
                    <a:pt x="66751" y="3009"/>
                  </a:moveTo>
                  <a:lnTo>
                    <a:pt x="49047" y="3009"/>
                  </a:lnTo>
                  <a:lnTo>
                    <a:pt x="40815" y="4495"/>
                  </a:lnTo>
                  <a:lnTo>
                    <a:pt x="40971" y="4495"/>
                  </a:lnTo>
                  <a:lnTo>
                    <a:pt x="26847" y="10198"/>
                  </a:lnTo>
                  <a:lnTo>
                    <a:pt x="2295" y="46548"/>
                  </a:lnTo>
                  <a:lnTo>
                    <a:pt x="1173" y="52400"/>
                  </a:lnTo>
                  <a:lnTo>
                    <a:pt x="1129" y="52628"/>
                  </a:lnTo>
                  <a:lnTo>
                    <a:pt x="1013" y="53262"/>
                  </a:lnTo>
                  <a:lnTo>
                    <a:pt x="322" y="59715"/>
                  </a:lnTo>
                  <a:lnTo>
                    <a:pt x="253" y="60402"/>
                  </a:lnTo>
                  <a:lnTo>
                    <a:pt x="0" y="67970"/>
                  </a:lnTo>
                  <a:lnTo>
                    <a:pt x="252" y="75430"/>
                  </a:lnTo>
                  <a:lnTo>
                    <a:pt x="20688" y="121386"/>
                  </a:lnTo>
                  <a:lnTo>
                    <a:pt x="48983" y="132765"/>
                  </a:lnTo>
                  <a:lnTo>
                    <a:pt x="61887" y="132765"/>
                  </a:lnTo>
                  <a:lnTo>
                    <a:pt x="62331" y="140157"/>
                  </a:lnTo>
                  <a:lnTo>
                    <a:pt x="62449" y="142112"/>
                  </a:lnTo>
                  <a:lnTo>
                    <a:pt x="62471" y="142481"/>
                  </a:lnTo>
                  <a:lnTo>
                    <a:pt x="65824" y="149961"/>
                  </a:lnTo>
                  <a:lnTo>
                    <a:pt x="78066" y="160451"/>
                  </a:lnTo>
                  <a:lnTo>
                    <a:pt x="86029" y="163080"/>
                  </a:lnTo>
                  <a:lnTo>
                    <a:pt x="99275" y="163080"/>
                  </a:lnTo>
                  <a:lnTo>
                    <a:pt x="102742" y="162877"/>
                  </a:lnTo>
                  <a:lnTo>
                    <a:pt x="109715" y="162102"/>
                  </a:lnTo>
                  <a:lnTo>
                    <a:pt x="113042" y="161518"/>
                  </a:lnTo>
                  <a:lnTo>
                    <a:pt x="116204" y="160731"/>
                  </a:lnTo>
                  <a:lnTo>
                    <a:pt x="116204" y="148589"/>
                  </a:lnTo>
                  <a:lnTo>
                    <a:pt x="94780" y="148589"/>
                  </a:lnTo>
                  <a:lnTo>
                    <a:pt x="92176" y="148247"/>
                  </a:lnTo>
                  <a:lnTo>
                    <a:pt x="91871" y="148247"/>
                  </a:lnTo>
                  <a:lnTo>
                    <a:pt x="87185" y="146570"/>
                  </a:lnTo>
                  <a:lnTo>
                    <a:pt x="79046" y="132765"/>
                  </a:lnTo>
                  <a:lnTo>
                    <a:pt x="78968" y="132384"/>
                  </a:lnTo>
                  <a:lnTo>
                    <a:pt x="78676" y="129247"/>
                  </a:lnTo>
                  <a:lnTo>
                    <a:pt x="86832" y="125814"/>
                  </a:lnTo>
                  <a:lnTo>
                    <a:pt x="94076" y="121113"/>
                  </a:lnTo>
                  <a:lnTo>
                    <a:pt x="96725" y="118617"/>
                  </a:lnTo>
                  <a:lnTo>
                    <a:pt x="57924" y="118617"/>
                  </a:lnTo>
                  <a:lnTo>
                    <a:pt x="49290" y="117803"/>
                  </a:lnTo>
                  <a:lnTo>
                    <a:pt x="20813" y="89633"/>
                  </a:lnTo>
                  <a:lnTo>
                    <a:pt x="18110" y="67970"/>
                  </a:lnTo>
                  <a:lnTo>
                    <a:pt x="18131" y="59715"/>
                  </a:lnTo>
                  <a:lnTo>
                    <a:pt x="18944" y="53262"/>
                  </a:lnTo>
                  <a:lnTo>
                    <a:pt x="19024" y="52628"/>
                  </a:lnTo>
                  <a:lnTo>
                    <a:pt x="46018" y="18402"/>
                  </a:lnTo>
                  <a:lnTo>
                    <a:pt x="51600" y="17322"/>
                  </a:lnTo>
                  <a:lnTo>
                    <a:pt x="97644" y="17322"/>
                  </a:lnTo>
                  <a:lnTo>
                    <a:pt x="95110" y="14566"/>
                  </a:lnTo>
                  <a:lnTo>
                    <a:pt x="89077" y="10401"/>
                  </a:lnTo>
                  <a:lnTo>
                    <a:pt x="74777" y="4495"/>
                  </a:lnTo>
                  <a:lnTo>
                    <a:pt x="66751" y="3009"/>
                  </a:lnTo>
                  <a:close/>
                </a:path>
                <a:path w="614045" h="163195">
                  <a:moveTo>
                    <a:pt x="116204" y="145656"/>
                  </a:moveTo>
                  <a:lnTo>
                    <a:pt x="113830" y="145656"/>
                  </a:lnTo>
                  <a:lnTo>
                    <a:pt x="112420" y="146215"/>
                  </a:lnTo>
                  <a:lnTo>
                    <a:pt x="110134" y="146850"/>
                  </a:lnTo>
                  <a:lnTo>
                    <a:pt x="103809" y="148247"/>
                  </a:lnTo>
                  <a:lnTo>
                    <a:pt x="101053" y="148589"/>
                  </a:lnTo>
                  <a:lnTo>
                    <a:pt x="116204" y="148589"/>
                  </a:lnTo>
                  <a:lnTo>
                    <a:pt x="116204" y="145656"/>
                  </a:lnTo>
                  <a:close/>
                </a:path>
                <a:path w="614045" h="163195">
                  <a:moveTo>
                    <a:pt x="97644" y="17322"/>
                  </a:moveTo>
                  <a:lnTo>
                    <a:pt x="64020" y="17322"/>
                  </a:lnTo>
                  <a:lnTo>
                    <a:pt x="69519" y="18402"/>
                  </a:lnTo>
                  <a:lnTo>
                    <a:pt x="79298" y="22694"/>
                  </a:lnTo>
                  <a:lnTo>
                    <a:pt x="97662" y="59715"/>
                  </a:lnTo>
                  <a:lnTo>
                    <a:pt x="97662" y="67970"/>
                  </a:lnTo>
                  <a:lnTo>
                    <a:pt x="96985" y="79538"/>
                  </a:lnTo>
                  <a:lnTo>
                    <a:pt x="95063" y="89160"/>
                  </a:lnTo>
                  <a:lnTo>
                    <a:pt x="94969" y="89633"/>
                  </a:lnTo>
                  <a:lnTo>
                    <a:pt x="66556" y="117803"/>
                  </a:lnTo>
                  <a:lnTo>
                    <a:pt x="57924" y="118617"/>
                  </a:lnTo>
                  <a:lnTo>
                    <a:pt x="96725" y="118617"/>
                  </a:lnTo>
                  <a:lnTo>
                    <a:pt x="115140" y="79538"/>
                  </a:lnTo>
                  <a:lnTo>
                    <a:pt x="115760" y="67970"/>
                  </a:lnTo>
                  <a:lnTo>
                    <a:pt x="115503" y="60402"/>
                  </a:lnTo>
                  <a:lnTo>
                    <a:pt x="105016" y="25387"/>
                  </a:lnTo>
                  <a:lnTo>
                    <a:pt x="97644" y="17322"/>
                  </a:lnTo>
                  <a:close/>
                </a:path>
                <a:path w="614045" h="163195">
                  <a:moveTo>
                    <a:pt x="149224" y="36753"/>
                  </a:moveTo>
                  <a:lnTo>
                    <a:pt x="132702" y="36753"/>
                  </a:lnTo>
                  <a:lnTo>
                    <a:pt x="132702" y="103746"/>
                  </a:lnTo>
                  <a:lnTo>
                    <a:pt x="133385" y="108470"/>
                  </a:lnTo>
                  <a:lnTo>
                    <a:pt x="133476" y="109105"/>
                  </a:lnTo>
                  <a:lnTo>
                    <a:pt x="159283" y="132854"/>
                  </a:lnTo>
                  <a:lnTo>
                    <a:pt x="169176" y="132854"/>
                  </a:lnTo>
                  <a:lnTo>
                    <a:pt x="174282" y="131749"/>
                  </a:lnTo>
                  <a:lnTo>
                    <a:pt x="183347" y="127380"/>
                  </a:lnTo>
                  <a:lnTo>
                    <a:pt x="188252" y="124117"/>
                  </a:lnTo>
                  <a:lnTo>
                    <a:pt x="193357" y="119875"/>
                  </a:lnTo>
                  <a:lnTo>
                    <a:pt x="209880" y="119875"/>
                  </a:lnTo>
                  <a:lnTo>
                    <a:pt x="209880" y="117919"/>
                  </a:lnTo>
                  <a:lnTo>
                    <a:pt x="163827" y="117919"/>
                  </a:lnTo>
                  <a:lnTo>
                    <a:pt x="160197" y="117309"/>
                  </a:lnTo>
                  <a:lnTo>
                    <a:pt x="149224" y="94957"/>
                  </a:lnTo>
                  <a:lnTo>
                    <a:pt x="149224" y="36753"/>
                  </a:lnTo>
                  <a:close/>
                </a:path>
                <a:path w="614045" h="163195">
                  <a:moveTo>
                    <a:pt x="209880" y="119875"/>
                  </a:moveTo>
                  <a:lnTo>
                    <a:pt x="193357" y="119875"/>
                  </a:lnTo>
                  <a:lnTo>
                    <a:pt x="193357" y="130263"/>
                  </a:lnTo>
                  <a:lnTo>
                    <a:pt x="209880" y="130263"/>
                  </a:lnTo>
                  <a:lnTo>
                    <a:pt x="209880" y="119875"/>
                  </a:lnTo>
                  <a:close/>
                </a:path>
                <a:path w="614045" h="163195">
                  <a:moveTo>
                    <a:pt x="209880" y="36753"/>
                  </a:moveTo>
                  <a:lnTo>
                    <a:pt x="193357" y="36753"/>
                  </a:lnTo>
                  <a:lnTo>
                    <a:pt x="193357" y="106565"/>
                  </a:lnTo>
                  <a:lnTo>
                    <a:pt x="189547" y="109753"/>
                  </a:lnTo>
                  <a:lnTo>
                    <a:pt x="185356" y="112433"/>
                  </a:lnTo>
                  <a:lnTo>
                    <a:pt x="176212" y="116776"/>
                  </a:lnTo>
                  <a:lnTo>
                    <a:pt x="171706" y="117919"/>
                  </a:lnTo>
                  <a:lnTo>
                    <a:pt x="209880" y="117919"/>
                  </a:lnTo>
                  <a:lnTo>
                    <a:pt x="209880" y="36753"/>
                  </a:lnTo>
                  <a:close/>
                </a:path>
                <a:path w="614045" h="163195">
                  <a:moveTo>
                    <a:pt x="301347" y="48386"/>
                  </a:moveTo>
                  <a:lnTo>
                    <a:pt x="268236" y="48386"/>
                  </a:lnTo>
                  <a:lnTo>
                    <a:pt x="271373" y="48590"/>
                  </a:lnTo>
                  <a:lnTo>
                    <a:pt x="277469" y="49428"/>
                  </a:lnTo>
                  <a:lnTo>
                    <a:pt x="280047" y="50279"/>
                  </a:lnTo>
                  <a:lnTo>
                    <a:pt x="282155" y="51561"/>
                  </a:lnTo>
                  <a:lnTo>
                    <a:pt x="284264" y="52793"/>
                  </a:lnTo>
                  <a:lnTo>
                    <a:pt x="285915" y="54533"/>
                  </a:lnTo>
                  <a:lnTo>
                    <a:pt x="288251" y="59054"/>
                  </a:lnTo>
                  <a:lnTo>
                    <a:pt x="288836" y="62026"/>
                  </a:lnTo>
                  <a:lnTo>
                    <a:pt x="288836" y="68732"/>
                  </a:lnTo>
                  <a:lnTo>
                    <a:pt x="280161" y="69176"/>
                  </a:lnTo>
                  <a:lnTo>
                    <a:pt x="272084" y="69862"/>
                  </a:lnTo>
                  <a:lnTo>
                    <a:pt x="234298" y="82080"/>
                  </a:lnTo>
                  <a:lnTo>
                    <a:pt x="227139" y="96659"/>
                  </a:lnTo>
                  <a:lnTo>
                    <a:pt x="227174" y="107492"/>
                  </a:lnTo>
                  <a:lnTo>
                    <a:pt x="252895" y="132854"/>
                  </a:lnTo>
                  <a:lnTo>
                    <a:pt x="261861" y="132854"/>
                  </a:lnTo>
                  <a:lnTo>
                    <a:pt x="265683" y="132460"/>
                  </a:lnTo>
                  <a:lnTo>
                    <a:pt x="271132" y="130898"/>
                  </a:lnTo>
                  <a:lnTo>
                    <a:pt x="273951" y="129781"/>
                  </a:lnTo>
                  <a:lnTo>
                    <a:pt x="276885" y="128333"/>
                  </a:lnTo>
                  <a:lnTo>
                    <a:pt x="278993" y="127330"/>
                  </a:lnTo>
                  <a:lnTo>
                    <a:pt x="281177" y="125971"/>
                  </a:lnTo>
                  <a:lnTo>
                    <a:pt x="285686" y="122567"/>
                  </a:lnTo>
                  <a:lnTo>
                    <a:pt x="287489" y="121246"/>
                  </a:lnTo>
                  <a:lnTo>
                    <a:pt x="288836" y="120294"/>
                  </a:lnTo>
                  <a:lnTo>
                    <a:pt x="305282" y="120294"/>
                  </a:lnTo>
                  <a:lnTo>
                    <a:pt x="305282" y="118376"/>
                  </a:lnTo>
                  <a:lnTo>
                    <a:pt x="256730" y="118376"/>
                  </a:lnTo>
                  <a:lnTo>
                    <a:pt x="252094" y="117005"/>
                  </a:lnTo>
                  <a:lnTo>
                    <a:pt x="245770" y="111531"/>
                  </a:lnTo>
                  <a:lnTo>
                    <a:pt x="244182" y="107492"/>
                  </a:lnTo>
                  <a:lnTo>
                    <a:pt x="244182" y="97383"/>
                  </a:lnTo>
                  <a:lnTo>
                    <a:pt x="288836" y="81279"/>
                  </a:lnTo>
                  <a:lnTo>
                    <a:pt x="305282" y="81279"/>
                  </a:lnTo>
                  <a:lnTo>
                    <a:pt x="305282" y="60439"/>
                  </a:lnTo>
                  <a:lnTo>
                    <a:pt x="304393" y="55473"/>
                  </a:lnTo>
                  <a:lnTo>
                    <a:pt x="301434" y="48590"/>
                  </a:lnTo>
                  <a:lnTo>
                    <a:pt x="301347" y="48386"/>
                  </a:lnTo>
                  <a:close/>
                </a:path>
                <a:path w="614045" h="163195">
                  <a:moveTo>
                    <a:pt x="305282" y="120294"/>
                  </a:moveTo>
                  <a:lnTo>
                    <a:pt x="288836" y="120294"/>
                  </a:lnTo>
                  <a:lnTo>
                    <a:pt x="288836" y="130263"/>
                  </a:lnTo>
                  <a:lnTo>
                    <a:pt x="305282" y="130263"/>
                  </a:lnTo>
                  <a:lnTo>
                    <a:pt x="305282" y="120294"/>
                  </a:lnTo>
                  <a:close/>
                </a:path>
                <a:path w="614045" h="163195">
                  <a:moveTo>
                    <a:pt x="305282" y="81279"/>
                  </a:moveTo>
                  <a:lnTo>
                    <a:pt x="288836" y="81279"/>
                  </a:lnTo>
                  <a:lnTo>
                    <a:pt x="288746" y="107314"/>
                  </a:lnTo>
                  <a:lnTo>
                    <a:pt x="285153" y="110362"/>
                  </a:lnTo>
                  <a:lnTo>
                    <a:pt x="281190" y="113004"/>
                  </a:lnTo>
                  <a:lnTo>
                    <a:pt x="272757" y="117297"/>
                  </a:lnTo>
                  <a:lnTo>
                    <a:pt x="268033" y="118376"/>
                  </a:lnTo>
                  <a:lnTo>
                    <a:pt x="305282" y="118376"/>
                  </a:lnTo>
                  <a:lnTo>
                    <a:pt x="305282" y="81279"/>
                  </a:lnTo>
                  <a:close/>
                </a:path>
                <a:path w="614045" h="163195">
                  <a:moveTo>
                    <a:pt x="271843" y="34493"/>
                  </a:moveTo>
                  <a:lnTo>
                    <a:pt x="259537" y="34493"/>
                  </a:lnTo>
                  <a:lnTo>
                    <a:pt x="253911" y="34988"/>
                  </a:lnTo>
                  <a:lnTo>
                    <a:pt x="242544" y="36995"/>
                  </a:lnTo>
                  <a:lnTo>
                    <a:pt x="238175" y="37922"/>
                  </a:lnTo>
                  <a:lnTo>
                    <a:pt x="234943" y="38811"/>
                  </a:lnTo>
                  <a:lnTo>
                    <a:pt x="235127" y="38811"/>
                  </a:lnTo>
                  <a:lnTo>
                    <a:pt x="235127" y="54749"/>
                  </a:lnTo>
                  <a:lnTo>
                    <a:pt x="236105" y="54749"/>
                  </a:lnTo>
                  <a:lnTo>
                    <a:pt x="240977" y="52793"/>
                  </a:lnTo>
                  <a:lnTo>
                    <a:pt x="246418" y="51104"/>
                  </a:lnTo>
                  <a:lnTo>
                    <a:pt x="256730" y="48933"/>
                  </a:lnTo>
                  <a:lnTo>
                    <a:pt x="261213" y="48386"/>
                  </a:lnTo>
                  <a:lnTo>
                    <a:pt x="301347" y="48386"/>
                  </a:lnTo>
                  <a:lnTo>
                    <a:pt x="300888" y="47320"/>
                  </a:lnTo>
                  <a:lnTo>
                    <a:pt x="298221" y="44005"/>
                  </a:lnTo>
                  <a:lnTo>
                    <a:pt x="290956" y="38811"/>
                  </a:lnTo>
                  <a:lnTo>
                    <a:pt x="286791" y="36995"/>
                  </a:lnTo>
                  <a:lnTo>
                    <a:pt x="277533" y="34988"/>
                  </a:lnTo>
                  <a:lnTo>
                    <a:pt x="271843" y="34493"/>
                  </a:lnTo>
                  <a:close/>
                </a:path>
                <a:path w="614045" h="163195">
                  <a:moveTo>
                    <a:pt x="345351" y="0"/>
                  </a:moveTo>
                  <a:lnTo>
                    <a:pt x="328828" y="0"/>
                  </a:lnTo>
                  <a:lnTo>
                    <a:pt x="328828" y="130263"/>
                  </a:lnTo>
                  <a:lnTo>
                    <a:pt x="345351" y="130263"/>
                  </a:lnTo>
                  <a:lnTo>
                    <a:pt x="345351" y="0"/>
                  </a:lnTo>
                  <a:close/>
                </a:path>
                <a:path w="614045" h="163195">
                  <a:moveTo>
                    <a:pt x="386499" y="36753"/>
                  </a:moveTo>
                  <a:lnTo>
                    <a:pt x="369976" y="36753"/>
                  </a:lnTo>
                  <a:lnTo>
                    <a:pt x="369976" y="130263"/>
                  </a:lnTo>
                  <a:lnTo>
                    <a:pt x="386499" y="130263"/>
                  </a:lnTo>
                  <a:lnTo>
                    <a:pt x="386499" y="36753"/>
                  </a:lnTo>
                  <a:close/>
                </a:path>
                <a:path w="614045" h="163195">
                  <a:moveTo>
                    <a:pt x="387642" y="4775"/>
                  </a:moveTo>
                  <a:lnTo>
                    <a:pt x="368833" y="4775"/>
                  </a:lnTo>
                  <a:lnTo>
                    <a:pt x="368833" y="21094"/>
                  </a:lnTo>
                  <a:lnTo>
                    <a:pt x="387642" y="21094"/>
                  </a:lnTo>
                  <a:lnTo>
                    <a:pt x="387642" y="4775"/>
                  </a:lnTo>
                  <a:close/>
                </a:path>
                <a:path w="614045" h="163195">
                  <a:moveTo>
                    <a:pt x="428358" y="49809"/>
                  </a:moveTo>
                  <a:lnTo>
                    <a:pt x="411822" y="49809"/>
                  </a:lnTo>
                  <a:lnTo>
                    <a:pt x="411906" y="112433"/>
                  </a:lnTo>
                  <a:lnTo>
                    <a:pt x="414350" y="119887"/>
                  </a:lnTo>
                  <a:lnTo>
                    <a:pt x="424433" y="129654"/>
                  </a:lnTo>
                  <a:lnTo>
                    <a:pt x="431457" y="132105"/>
                  </a:lnTo>
                  <a:lnTo>
                    <a:pt x="443179" y="132105"/>
                  </a:lnTo>
                  <a:lnTo>
                    <a:pt x="446125" y="131864"/>
                  </a:lnTo>
                  <a:lnTo>
                    <a:pt x="452513" y="130911"/>
                  </a:lnTo>
                  <a:lnTo>
                    <a:pt x="455663" y="130263"/>
                  </a:lnTo>
                  <a:lnTo>
                    <a:pt x="458774" y="129425"/>
                  </a:lnTo>
                  <a:lnTo>
                    <a:pt x="458774" y="118287"/>
                  </a:lnTo>
                  <a:lnTo>
                    <a:pt x="440715" y="118287"/>
                  </a:lnTo>
                  <a:lnTo>
                    <a:pt x="438339" y="117906"/>
                  </a:lnTo>
                  <a:lnTo>
                    <a:pt x="437937" y="117906"/>
                  </a:lnTo>
                  <a:lnTo>
                    <a:pt x="433247" y="115849"/>
                  </a:lnTo>
                  <a:lnTo>
                    <a:pt x="431634" y="114376"/>
                  </a:lnTo>
                  <a:lnTo>
                    <a:pt x="430644" y="112433"/>
                  </a:lnTo>
                  <a:lnTo>
                    <a:pt x="429463" y="110197"/>
                  </a:lnTo>
                  <a:lnTo>
                    <a:pt x="428790" y="107797"/>
                  </a:lnTo>
                  <a:lnTo>
                    <a:pt x="428447" y="102654"/>
                  </a:lnTo>
                  <a:lnTo>
                    <a:pt x="428358" y="49809"/>
                  </a:lnTo>
                  <a:close/>
                </a:path>
                <a:path w="614045" h="163195">
                  <a:moveTo>
                    <a:pt x="458774" y="115277"/>
                  </a:moveTo>
                  <a:lnTo>
                    <a:pt x="457796" y="115277"/>
                  </a:lnTo>
                  <a:lnTo>
                    <a:pt x="456474" y="115849"/>
                  </a:lnTo>
                  <a:lnTo>
                    <a:pt x="454875" y="116408"/>
                  </a:lnTo>
                  <a:lnTo>
                    <a:pt x="449833" y="117906"/>
                  </a:lnTo>
                  <a:lnTo>
                    <a:pt x="447230" y="118287"/>
                  </a:lnTo>
                  <a:lnTo>
                    <a:pt x="458774" y="118287"/>
                  </a:lnTo>
                  <a:lnTo>
                    <a:pt x="458774" y="115277"/>
                  </a:lnTo>
                  <a:close/>
                </a:path>
                <a:path w="614045" h="163195">
                  <a:moveTo>
                    <a:pt x="458774" y="36753"/>
                  </a:moveTo>
                  <a:lnTo>
                    <a:pt x="400659" y="36753"/>
                  </a:lnTo>
                  <a:lnTo>
                    <a:pt x="400659" y="49809"/>
                  </a:lnTo>
                  <a:lnTo>
                    <a:pt x="458774" y="49809"/>
                  </a:lnTo>
                  <a:lnTo>
                    <a:pt x="458774" y="36753"/>
                  </a:lnTo>
                  <a:close/>
                </a:path>
                <a:path w="614045" h="163195">
                  <a:moveTo>
                    <a:pt x="428358" y="9880"/>
                  </a:moveTo>
                  <a:lnTo>
                    <a:pt x="411822" y="9880"/>
                  </a:lnTo>
                  <a:lnTo>
                    <a:pt x="411822" y="36753"/>
                  </a:lnTo>
                  <a:lnTo>
                    <a:pt x="428358" y="36753"/>
                  </a:lnTo>
                  <a:lnTo>
                    <a:pt x="428358" y="9880"/>
                  </a:lnTo>
                  <a:close/>
                </a:path>
                <a:path w="614045" h="163195">
                  <a:moveTo>
                    <a:pt x="538329" y="48386"/>
                  </a:moveTo>
                  <a:lnTo>
                    <a:pt x="505218" y="48386"/>
                  </a:lnTo>
                  <a:lnTo>
                    <a:pt x="508355" y="48590"/>
                  </a:lnTo>
                  <a:lnTo>
                    <a:pt x="514451" y="49428"/>
                  </a:lnTo>
                  <a:lnTo>
                    <a:pt x="517029" y="50279"/>
                  </a:lnTo>
                  <a:lnTo>
                    <a:pt x="519137" y="51561"/>
                  </a:lnTo>
                  <a:lnTo>
                    <a:pt x="521246" y="52793"/>
                  </a:lnTo>
                  <a:lnTo>
                    <a:pt x="522897" y="54533"/>
                  </a:lnTo>
                  <a:lnTo>
                    <a:pt x="525233" y="59054"/>
                  </a:lnTo>
                  <a:lnTo>
                    <a:pt x="525818" y="62026"/>
                  </a:lnTo>
                  <a:lnTo>
                    <a:pt x="525818" y="68732"/>
                  </a:lnTo>
                  <a:lnTo>
                    <a:pt x="517143" y="69176"/>
                  </a:lnTo>
                  <a:lnTo>
                    <a:pt x="509066" y="69862"/>
                  </a:lnTo>
                  <a:lnTo>
                    <a:pt x="471280" y="82080"/>
                  </a:lnTo>
                  <a:lnTo>
                    <a:pt x="464121" y="96659"/>
                  </a:lnTo>
                  <a:lnTo>
                    <a:pt x="464156" y="107492"/>
                  </a:lnTo>
                  <a:lnTo>
                    <a:pt x="489877" y="132854"/>
                  </a:lnTo>
                  <a:lnTo>
                    <a:pt x="498843" y="132854"/>
                  </a:lnTo>
                  <a:lnTo>
                    <a:pt x="502665" y="132460"/>
                  </a:lnTo>
                  <a:lnTo>
                    <a:pt x="508114" y="130898"/>
                  </a:lnTo>
                  <a:lnTo>
                    <a:pt x="510933" y="129781"/>
                  </a:lnTo>
                  <a:lnTo>
                    <a:pt x="513867" y="128333"/>
                  </a:lnTo>
                  <a:lnTo>
                    <a:pt x="515975" y="127330"/>
                  </a:lnTo>
                  <a:lnTo>
                    <a:pt x="518159" y="125971"/>
                  </a:lnTo>
                  <a:lnTo>
                    <a:pt x="522668" y="122567"/>
                  </a:lnTo>
                  <a:lnTo>
                    <a:pt x="524471" y="121246"/>
                  </a:lnTo>
                  <a:lnTo>
                    <a:pt x="525818" y="120294"/>
                  </a:lnTo>
                  <a:lnTo>
                    <a:pt x="542264" y="120294"/>
                  </a:lnTo>
                  <a:lnTo>
                    <a:pt x="542264" y="118376"/>
                  </a:lnTo>
                  <a:lnTo>
                    <a:pt x="493712" y="118376"/>
                  </a:lnTo>
                  <a:lnTo>
                    <a:pt x="489076" y="117005"/>
                  </a:lnTo>
                  <a:lnTo>
                    <a:pt x="482752" y="111531"/>
                  </a:lnTo>
                  <a:lnTo>
                    <a:pt x="481164" y="107492"/>
                  </a:lnTo>
                  <a:lnTo>
                    <a:pt x="481164" y="97383"/>
                  </a:lnTo>
                  <a:lnTo>
                    <a:pt x="525818" y="81279"/>
                  </a:lnTo>
                  <a:lnTo>
                    <a:pt x="542264" y="81279"/>
                  </a:lnTo>
                  <a:lnTo>
                    <a:pt x="542264" y="60439"/>
                  </a:lnTo>
                  <a:lnTo>
                    <a:pt x="541375" y="55473"/>
                  </a:lnTo>
                  <a:lnTo>
                    <a:pt x="538416" y="48590"/>
                  </a:lnTo>
                  <a:lnTo>
                    <a:pt x="538329" y="48386"/>
                  </a:lnTo>
                  <a:close/>
                </a:path>
                <a:path w="614045" h="163195">
                  <a:moveTo>
                    <a:pt x="542264" y="120294"/>
                  </a:moveTo>
                  <a:lnTo>
                    <a:pt x="525818" y="120294"/>
                  </a:lnTo>
                  <a:lnTo>
                    <a:pt x="525818" y="130263"/>
                  </a:lnTo>
                  <a:lnTo>
                    <a:pt x="542264" y="130263"/>
                  </a:lnTo>
                  <a:lnTo>
                    <a:pt x="542264" y="120294"/>
                  </a:lnTo>
                  <a:close/>
                </a:path>
                <a:path w="614045" h="163195">
                  <a:moveTo>
                    <a:pt x="542264" y="81279"/>
                  </a:moveTo>
                  <a:lnTo>
                    <a:pt x="525818" y="81279"/>
                  </a:lnTo>
                  <a:lnTo>
                    <a:pt x="525728" y="107314"/>
                  </a:lnTo>
                  <a:lnTo>
                    <a:pt x="522135" y="110362"/>
                  </a:lnTo>
                  <a:lnTo>
                    <a:pt x="518172" y="113004"/>
                  </a:lnTo>
                  <a:lnTo>
                    <a:pt x="509739" y="117297"/>
                  </a:lnTo>
                  <a:lnTo>
                    <a:pt x="505015" y="118376"/>
                  </a:lnTo>
                  <a:lnTo>
                    <a:pt x="542264" y="118376"/>
                  </a:lnTo>
                  <a:lnTo>
                    <a:pt x="542264" y="81279"/>
                  </a:lnTo>
                  <a:close/>
                </a:path>
                <a:path w="614045" h="163195">
                  <a:moveTo>
                    <a:pt x="508825" y="34493"/>
                  </a:moveTo>
                  <a:lnTo>
                    <a:pt x="496519" y="34493"/>
                  </a:lnTo>
                  <a:lnTo>
                    <a:pt x="490893" y="34988"/>
                  </a:lnTo>
                  <a:lnTo>
                    <a:pt x="479526" y="36995"/>
                  </a:lnTo>
                  <a:lnTo>
                    <a:pt x="475157" y="37922"/>
                  </a:lnTo>
                  <a:lnTo>
                    <a:pt x="471925" y="38811"/>
                  </a:lnTo>
                  <a:lnTo>
                    <a:pt x="472109" y="38811"/>
                  </a:lnTo>
                  <a:lnTo>
                    <a:pt x="472109" y="54749"/>
                  </a:lnTo>
                  <a:lnTo>
                    <a:pt x="473087" y="54749"/>
                  </a:lnTo>
                  <a:lnTo>
                    <a:pt x="477959" y="52793"/>
                  </a:lnTo>
                  <a:lnTo>
                    <a:pt x="483400" y="51104"/>
                  </a:lnTo>
                  <a:lnTo>
                    <a:pt x="493712" y="48933"/>
                  </a:lnTo>
                  <a:lnTo>
                    <a:pt x="498195" y="48386"/>
                  </a:lnTo>
                  <a:lnTo>
                    <a:pt x="538329" y="48386"/>
                  </a:lnTo>
                  <a:lnTo>
                    <a:pt x="537870" y="47320"/>
                  </a:lnTo>
                  <a:lnTo>
                    <a:pt x="535203" y="44005"/>
                  </a:lnTo>
                  <a:lnTo>
                    <a:pt x="527926" y="38811"/>
                  </a:lnTo>
                  <a:lnTo>
                    <a:pt x="523773" y="36995"/>
                  </a:lnTo>
                  <a:lnTo>
                    <a:pt x="514515" y="34988"/>
                  </a:lnTo>
                  <a:lnTo>
                    <a:pt x="508825" y="34493"/>
                  </a:lnTo>
                  <a:close/>
                </a:path>
                <a:path w="614045" h="163195">
                  <a:moveTo>
                    <a:pt x="532409" y="4775"/>
                  </a:moveTo>
                  <a:lnTo>
                    <a:pt x="514743" y="4775"/>
                  </a:lnTo>
                  <a:lnTo>
                    <a:pt x="514743" y="21094"/>
                  </a:lnTo>
                  <a:lnTo>
                    <a:pt x="532409" y="21094"/>
                  </a:lnTo>
                  <a:lnTo>
                    <a:pt x="532409" y="4775"/>
                  </a:lnTo>
                  <a:close/>
                </a:path>
                <a:path w="614045" h="163195">
                  <a:moveTo>
                    <a:pt x="496112" y="4775"/>
                  </a:moveTo>
                  <a:lnTo>
                    <a:pt x="478447" y="4775"/>
                  </a:lnTo>
                  <a:lnTo>
                    <a:pt x="478447" y="21094"/>
                  </a:lnTo>
                  <a:lnTo>
                    <a:pt x="496112" y="21094"/>
                  </a:lnTo>
                  <a:lnTo>
                    <a:pt x="496112" y="4775"/>
                  </a:lnTo>
                  <a:close/>
                </a:path>
                <a:path w="614045" h="163195">
                  <a:moveTo>
                    <a:pt x="583044" y="49809"/>
                  </a:moveTo>
                  <a:lnTo>
                    <a:pt x="566521" y="49809"/>
                  </a:lnTo>
                  <a:lnTo>
                    <a:pt x="566604" y="112433"/>
                  </a:lnTo>
                  <a:lnTo>
                    <a:pt x="569036" y="119887"/>
                  </a:lnTo>
                  <a:lnTo>
                    <a:pt x="579119" y="129654"/>
                  </a:lnTo>
                  <a:lnTo>
                    <a:pt x="586143" y="132105"/>
                  </a:lnTo>
                  <a:lnTo>
                    <a:pt x="597865" y="132105"/>
                  </a:lnTo>
                  <a:lnTo>
                    <a:pt x="600811" y="131864"/>
                  </a:lnTo>
                  <a:lnTo>
                    <a:pt x="607199" y="130911"/>
                  </a:lnTo>
                  <a:lnTo>
                    <a:pt x="610349" y="130263"/>
                  </a:lnTo>
                  <a:lnTo>
                    <a:pt x="613460" y="129425"/>
                  </a:lnTo>
                  <a:lnTo>
                    <a:pt x="613460" y="118287"/>
                  </a:lnTo>
                  <a:lnTo>
                    <a:pt x="595401" y="118287"/>
                  </a:lnTo>
                  <a:lnTo>
                    <a:pt x="593025" y="117906"/>
                  </a:lnTo>
                  <a:lnTo>
                    <a:pt x="592623" y="117906"/>
                  </a:lnTo>
                  <a:lnTo>
                    <a:pt x="587933" y="115849"/>
                  </a:lnTo>
                  <a:lnTo>
                    <a:pt x="586320" y="114376"/>
                  </a:lnTo>
                  <a:lnTo>
                    <a:pt x="585330" y="112433"/>
                  </a:lnTo>
                  <a:lnTo>
                    <a:pt x="584149" y="110197"/>
                  </a:lnTo>
                  <a:lnTo>
                    <a:pt x="583476" y="107797"/>
                  </a:lnTo>
                  <a:lnTo>
                    <a:pt x="583133" y="102654"/>
                  </a:lnTo>
                  <a:lnTo>
                    <a:pt x="583044" y="49809"/>
                  </a:lnTo>
                  <a:close/>
                </a:path>
                <a:path w="614045" h="163195">
                  <a:moveTo>
                    <a:pt x="613460" y="115277"/>
                  </a:moveTo>
                  <a:lnTo>
                    <a:pt x="612482" y="115277"/>
                  </a:lnTo>
                  <a:lnTo>
                    <a:pt x="611160" y="115849"/>
                  </a:lnTo>
                  <a:lnTo>
                    <a:pt x="609561" y="116408"/>
                  </a:lnTo>
                  <a:lnTo>
                    <a:pt x="604519" y="117906"/>
                  </a:lnTo>
                  <a:lnTo>
                    <a:pt x="601916" y="118287"/>
                  </a:lnTo>
                  <a:lnTo>
                    <a:pt x="613460" y="118287"/>
                  </a:lnTo>
                  <a:lnTo>
                    <a:pt x="613460" y="115277"/>
                  </a:lnTo>
                  <a:close/>
                </a:path>
                <a:path w="614045" h="163195">
                  <a:moveTo>
                    <a:pt x="613460" y="36753"/>
                  </a:moveTo>
                  <a:lnTo>
                    <a:pt x="555345" y="36753"/>
                  </a:lnTo>
                  <a:lnTo>
                    <a:pt x="555345" y="49809"/>
                  </a:lnTo>
                  <a:lnTo>
                    <a:pt x="613460" y="49809"/>
                  </a:lnTo>
                  <a:lnTo>
                    <a:pt x="613460" y="36753"/>
                  </a:lnTo>
                  <a:close/>
                </a:path>
                <a:path w="614045" h="163195">
                  <a:moveTo>
                    <a:pt x="583044" y="9880"/>
                  </a:moveTo>
                  <a:lnTo>
                    <a:pt x="566521" y="9880"/>
                  </a:lnTo>
                  <a:lnTo>
                    <a:pt x="566521" y="36753"/>
                  </a:lnTo>
                  <a:lnTo>
                    <a:pt x="583044" y="36753"/>
                  </a:lnTo>
                  <a:lnTo>
                    <a:pt x="583044" y="988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68644" y="4989614"/>
              <a:ext cx="3713772" cy="165671"/>
            </a:xfrm>
            <a:prstGeom prst="rect">
              <a:avLst/>
            </a:prstGeom>
          </p:spPr>
        </p:pic>
      </p:grpSp>
      <p:pic>
        <p:nvPicPr>
          <p:cNvPr id="26" name="object 26">
            <a:hlinkClick r:id="rId16"/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579612" y="5932170"/>
            <a:ext cx="1746527" cy="417193"/>
          </a:xfrm>
          <a:prstGeom prst="rect">
            <a:avLst/>
          </a:prstGeom>
        </p:spPr>
      </p:pic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4874005" y="1011702"/>
            <a:ext cx="5290185" cy="111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600"/>
              </a:lnSpc>
              <a:spcBef>
                <a:spcPts val="100"/>
              </a:spcBef>
            </a:pP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Integration</a:t>
            </a:r>
            <a:r>
              <a:rPr spc="13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185" dirty="0">
                <a:solidFill>
                  <a:srgbClr val="3E3BCF"/>
                </a:solidFill>
                <a:latin typeface="Book Antiqua"/>
                <a:cs typeface="Book Antiqua"/>
              </a:rPr>
              <a:t>digitaler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Inhalte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1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Lehrszenarien</a:t>
            </a:r>
          </a:p>
        </p:txBody>
      </p:sp>
      <p:pic>
        <p:nvPicPr>
          <p:cNvPr id="28" name="object 2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9810" y="1874774"/>
            <a:ext cx="711771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Datenschutz</a:t>
            </a:r>
            <a:r>
              <a:rPr spc="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Zugänglichkeit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9630" y="2843276"/>
            <a:ext cx="4300220" cy="1516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3E3BCF"/>
                </a:solidFill>
                <a:latin typeface="Book Antiqua"/>
                <a:cs typeface="Book Antiqua"/>
              </a:rPr>
              <a:t>Checkliste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2500"/>
              </a:lnSpc>
              <a:spcBef>
                <a:spcPts val="117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Checkliste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wichtigsten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Aspekten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des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Urheberrechts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des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Datenschutzes,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Erstellung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Veröffentlichung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lang="de-DE" sz="1350" spc="-10" dirty="0" err="1">
                <a:solidFill>
                  <a:srgbClr val="484858"/>
                </a:solidFill>
                <a:latin typeface="Tahoma"/>
                <a:cs typeface="Tahoma"/>
              </a:rPr>
              <a:t>r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Lehrmaterialien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beachtet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sollten.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20994" y="2843276"/>
            <a:ext cx="4312920" cy="973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3E3BCF"/>
                </a:solidFill>
                <a:latin typeface="Book Antiqua"/>
                <a:cs typeface="Book Antiqua"/>
              </a:rPr>
              <a:t>Integrität</a:t>
            </a:r>
            <a:r>
              <a:rPr sz="1650" spc="1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z="1650" spc="1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1650" spc="80" dirty="0">
                <a:solidFill>
                  <a:srgbClr val="3E3BCF"/>
                </a:solidFill>
                <a:latin typeface="Book Antiqua"/>
                <a:cs typeface="Book Antiqua"/>
              </a:rPr>
              <a:t>Sicherheit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115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Integrieren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Anforderungen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Gewährleistung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Inhaltssicherheit.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5" name="object 5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1502"/>
            <a:ext cx="1746528" cy="4170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6810" y="989330"/>
            <a:ext cx="5582920" cy="6756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270"/>
              </a:lnSpc>
              <a:spcBef>
                <a:spcPts val="180"/>
              </a:spcBef>
            </a:pPr>
            <a:r>
              <a:rPr sz="1100" dirty="0">
                <a:latin typeface="Arial"/>
                <a:cs typeface="Arial"/>
              </a:rPr>
              <a:t>des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ohne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Endgeräte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Teilhabe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Chancengleichheit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thematisiert.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Unterschiede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zwischen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freien </a:t>
            </a:r>
            <a:r>
              <a:rPr sz="1100" dirty="0">
                <a:latin typeface="Arial"/>
                <a:cs typeface="Arial"/>
              </a:rPr>
              <a:t>Internetrecherchen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Datenbankrecherchen</a:t>
            </a:r>
            <a:r>
              <a:rPr sz="1100" dirty="0">
                <a:latin typeface="Arial"/>
                <a:cs typeface="Arial"/>
              </a:rPr>
              <a:t> sowie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Einfluss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 Werbeanzeigen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angesprochen.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00" y="2322207"/>
            <a:ext cx="9370695" cy="685800"/>
          </a:xfrm>
          <a:custGeom>
            <a:avLst/>
            <a:gdLst/>
            <a:ahLst/>
            <a:cxnLst/>
            <a:rect l="l" t="t" r="r" b="b"/>
            <a:pathLst>
              <a:path w="9370695" h="685800">
                <a:moveTo>
                  <a:pt x="3121825" y="342900"/>
                </a:moveTo>
                <a:lnTo>
                  <a:pt x="2950375" y="0"/>
                </a:lnTo>
                <a:lnTo>
                  <a:pt x="0" y="0"/>
                </a:lnTo>
                <a:lnTo>
                  <a:pt x="171450" y="342900"/>
                </a:lnTo>
                <a:lnTo>
                  <a:pt x="0" y="685800"/>
                </a:lnTo>
                <a:lnTo>
                  <a:pt x="2950375" y="685800"/>
                </a:lnTo>
                <a:lnTo>
                  <a:pt x="3121825" y="342900"/>
                </a:lnTo>
                <a:close/>
              </a:path>
              <a:path w="9370695" h="685800">
                <a:moveTo>
                  <a:pt x="6246025" y="342900"/>
                </a:moveTo>
                <a:lnTo>
                  <a:pt x="6074575" y="0"/>
                </a:lnTo>
                <a:lnTo>
                  <a:pt x="3124200" y="0"/>
                </a:lnTo>
                <a:lnTo>
                  <a:pt x="3295650" y="342900"/>
                </a:lnTo>
                <a:lnTo>
                  <a:pt x="3124200" y="685800"/>
                </a:lnTo>
                <a:lnTo>
                  <a:pt x="6074575" y="685800"/>
                </a:lnTo>
                <a:lnTo>
                  <a:pt x="6246025" y="342900"/>
                </a:lnTo>
                <a:close/>
              </a:path>
              <a:path w="9370695" h="685800">
                <a:moveTo>
                  <a:pt x="9370225" y="342900"/>
                </a:moveTo>
                <a:lnTo>
                  <a:pt x="9198775" y="0"/>
                </a:lnTo>
                <a:lnTo>
                  <a:pt x="6248400" y="0"/>
                </a:lnTo>
                <a:lnTo>
                  <a:pt x="6419850" y="342900"/>
                </a:lnTo>
                <a:lnTo>
                  <a:pt x="6248400" y="685800"/>
                </a:lnTo>
                <a:lnTo>
                  <a:pt x="9198775" y="685800"/>
                </a:lnTo>
                <a:lnTo>
                  <a:pt x="9370225" y="342900"/>
                </a:lnTo>
                <a:close/>
              </a:path>
            </a:pathLst>
          </a:custGeom>
          <a:solidFill>
            <a:srgbClr val="ADCA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22473" y="2500376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642102" y="2588898"/>
            <a:ext cx="3261360" cy="181610"/>
            <a:chOff x="5642102" y="2588898"/>
            <a:chExt cx="3261360" cy="18161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42102" y="2588898"/>
              <a:ext cx="146050" cy="1787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61999" y="2588900"/>
              <a:ext cx="141249" cy="181267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926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95"/>
              </a:spcBef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pc="1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Diskussion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91260" y="3228790"/>
            <a:ext cx="2275205" cy="1471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5295">
              <a:lnSpc>
                <a:spcPct val="109400"/>
              </a:lnSpc>
              <a:spcBef>
                <a:spcPts val="100"/>
              </a:spcBef>
            </a:pP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Präsentation</a:t>
            </a:r>
            <a:r>
              <a:rPr sz="1650" spc="-1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der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Ergebnisse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55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Vorstellung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Infografiken,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Lernmodule</a:t>
            </a:r>
            <a:r>
              <a:rPr sz="1350" spc="2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Rechercheergebnisse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2411" y="3251708"/>
            <a:ext cx="2548255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Feedback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4100"/>
              </a:lnSpc>
              <a:spcBef>
                <a:spcPts val="62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Rückmeldung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Gruppe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jeder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Präsentation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34326" y="3252470"/>
            <a:ext cx="2618105" cy="1177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31290" algn="l"/>
              </a:tabLst>
            </a:pP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Gemeinsame</a:t>
            </a:r>
            <a:r>
              <a:rPr lang="de-DE" sz="165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Reflexion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8100"/>
              </a:lnSpc>
              <a:spcBef>
                <a:spcPts val="37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Diskussion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Strategien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Verbesserung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Zugänglichkeit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r>
              <a:rPr sz="1350" spc="-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Lehrprozess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12" name="object 12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6" y="5922594"/>
            <a:ext cx="1746528" cy="4171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522" y="976117"/>
            <a:ext cx="1404620" cy="397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0900"/>
              </a:lnSpc>
              <a:spcBef>
                <a:spcPts val="100"/>
              </a:spcBef>
            </a:pPr>
            <a:r>
              <a:rPr sz="1100" b="1" spc="-10" dirty="0">
                <a:latin typeface="Arial"/>
                <a:cs typeface="Arial"/>
              </a:rPr>
              <a:t>Fallbeschreibung: </a:t>
            </a:r>
            <a:r>
              <a:rPr sz="1100" b="1" spc="-20" dirty="0">
                <a:latin typeface="Arial"/>
                <a:cs typeface="Arial"/>
              </a:rPr>
              <a:t>Projektmanagement</a:t>
            </a:r>
            <a:r>
              <a:rPr lang="de-DE" sz="1100" b="1" spc="-20" dirty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28256" y="994663"/>
            <a:ext cx="4152265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  <a:tabLst>
                <a:tab pos="1356995" algn="l"/>
                <a:tab pos="1836420" algn="l"/>
                <a:tab pos="3176905" algn="l"/>
                <a:tab pos="3564254" algn="l"/>
              </a:tabLst>
            </a:pPr>
            <a:r>
              <a:rPr lang="bg-BG" sz="1100" b="1" spc="-10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Kommunikation</a:t>
            </a:r>
            <a:r>
              <a:rPr lang="de-DE" sz="1100" b="1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und</a:t>
            </a:r>
            <a:r>
              <a:rPr lang="de-DE"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Zusammenarbeit</a:t>
            </a:r>
            <a:r>
              <a:rPr lang="de-DE" sz="1100" b="1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im</a:t>
            </a:r>
            <a:r>
              <a:rPr lang="de-DE"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digitalen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0685" y="1529996"/>
            <a:ext cx="5584825" cy="8449838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244"/>
              </a:spcBef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14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„Digitalisierung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325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Marketingstrategie,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sinkenden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Auszubildendenzahlen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erhöhen.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bestehend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Auszubildenden,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Umsetzung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Kommunikations-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Kollaborationstools,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E-Mail-</a:t>
            </a:r>
            <a:r>
              <a:rPr sz="1100" dirty="0">
                <a:latin typeface="Arial"/>
                <a:cs typeface="Arial"/>
              </a:rPr>
              <a:t>Programme,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Videokonferenzsoftware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 </a:t>
            </a:r>
            <a:r>
              <a:rPr sz="1100" dirty="0">
                <a:latin typeface="Arial"/>
                <a:cs typeface="Arial"/>
              </a:rPr>
              <a:t>Dienste.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besonderer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Schwerpunkt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verantwortungsvollen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Tools,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Fußabdruck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kontrollieren.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persönliche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schützen,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Tracking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Profilbildung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Konfigurationen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0" dirty="0">
                <a:latin typeface="Arial"/>
                <a:cs typeface="Arial"/>
              </a:rPr>
              <a:t> Anwendungen </a:t>
            </a:r>
            <a:r>
              <a:rPr sz="1100" dirty="0">
                <a:latin typeface="Arial"/>
                <a:cs typeface="Arial"/>
              </a:rPr>
              <a:t>bewusst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anpassen</a:t>
            </a:r>
            <a:r>
              <a:rPr sz="1100" spc="-10" dirty="0">
                <a:latin typeface="Arial"/>
                <a:cs typeface="Arial"/>
              </a:rPr>
              <a:t> 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erhält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Einführung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10" dirty="0">
                <a:latin typeface="Arial"/>
                <a:cs typeface="Arial"/>
              </a:rPr>
              <a:t> digitaler </a:t>
            </a:r>
            <a:r>
              <a:rPr sz="1100" dirty="0">
                <a:latin typeface="Arial"/>
                <a:cs typeface="Arial"/>
              </a:rPr>
              <a:t>Kommunikations-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Kollaborationswerkzeuge.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Projektleiterin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erklärt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Teilnehmenden,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Aktivitäten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generieren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gezielte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Profilbildung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Anhand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praktischer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10" dirty="0">
                <a:latin typeface="Arial"/>
                <a:cs typeface="Arial"/>
              </a:rPr>
              <a:t> werden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Auswirkungen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Cookie-</a:t>
            </a:r>
            <a:r>
              <a:rPr sz="1100" dirty="0">
                <a:latin typeface="Arial"/>
                <a:cs typeface="Arial"/>
              </a:rPr>
              <a:t>Einstellungen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Tracking-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verdeutlicht.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stoßen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Herausforderungen,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ihnen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verantwortungsvollen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verdeutlichen.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Szenarien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endParaRPr sz="1100" dirty="0">
              <a:latin typeface="Arial"/>
              <a:cs typeface="Arial"/>
            </a:endParaRPr>
          </a:p>
          <a:p>
            <a:pPr marL="12700" marR="594995">
              <a:lnSpc>
                <a:spcPct val="1100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dazu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anregen,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Kommunikations-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Zusammenarbeitstechniken </a:t>
            </a:r>
            <a:r>
              <a:rPr sz="1100" dirty="0">
                <a:latin typeface="Arial"/>
                <a:cs typeface="Arial"/>
              </a:rPr>
              <a:t>kritisch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hinterfragen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Datenschutzstrategien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buFont typeface="Arial"/>
              <a:buAutoNum type="arabicPeriod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Organisation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Meetings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über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Outlook-Serienmails:</a:t>
            </a:r>
            <a:endParaRPr sz="1100" dirty="0">
              <a:latin typeface="Arial"/>
              <a:cs typeface="Arial"/>
            </a:endParaRPr>
          </a:p>
          <a:p>
            <a:pPr marL="469900" marR="6350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trifft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Besprechungen,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Projektfortschritt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auszutauschen.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Lehrerin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damit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beauftragt,</a:t>
            </a:r>
            <a:endParaRPr sz="1100" dirty="0">
              <a:latin typeface="Arial"/>
              <a:cs typeface="Arial"/>
            </a:endParaRPr>
          </a:p>
          <a:p>
            <a:pPr marL="469900" marR="6350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diese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Meetings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Serienmails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Outlook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Projektbeteiligten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organisieren.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persönliche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private</a:t>
            </a:r>
            <a:endParaRPr sz="1100" dirty="0">
              <a:latin typeface="Arial"/>
              <a:cs typeface="Arial"/>
            </a:endParaRPr>
          </a:p>
          <a:p>
            <a:pPr marL="469900" marR="6350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Telefonnummer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Wohnort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</a:t>
            </a:r>
            <a:r>
              <a:rPr lang="de-DE" sz="1100" dirty="0" err="1">
                <a:latin typeface="Arial"/>
                <a:cs typeface="Arial"/>
              </a:rPr>
              <a:t>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Outlook-Profilen </a:t>
            </a:r>
            <a:r>
              <a:rPr sz="1100" dirty="0">
                <a:latin typeface="Arial"/>
                <a:cs typeface="Arial"/>
              </a:rPr>
              <a:t>sichtbar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obwohl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ursprünglich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gewollt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war.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3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Gelegenheit,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Profileinstellungen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anzupassen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ungewolltem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gehen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Konfigurationen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Outlook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deaktivieren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notwendige </a:t>
            </a:r>
            <a:r>
              <a:rPr sz="1100" dirty="0">
                <a:latin typeface="Arial"/>
                <a:cs typeface="Arial"/>
              </a:rPr>
              <a:t>Angaben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besprechen,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Sichtbarkeitsstatus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ähnlichen 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ändern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Gleichzeitig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diskutieren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sie,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sensible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E-Mail-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verschlüsselt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spcBef>
                <a:spcPts val="5"/>
              </a:spcBef>
              <a:buFont typeface="Arial"/>
              <a:buAutoNum type="arabicPeriod" startAt="2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Gruppenprofilen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Arbeitsräumen:</a:t>
            </a:r>
            <a:endParaRPr sz="1100" dirty="0">
              <a:latin typeface="Arial"/>
              <a:cs typeface="Arial"/>
            </a:endParaRPr>
          </a:p>
          <a:p>
            <a:pPr marL="469265" marR="825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entschieden,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Präsentationen,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Protokolle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Arbeitsdokumente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zentrale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</a:t>
            </a:r>
            <a:r>
              <a:rPr sz="1100" dirty="0">
                <a:latin typeface="Arial"/>
                <a:cs typeface="Arial"/>
              </a:rPr>
              <a:t>Plattform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339" y="977651"/>
            <a:ext cx="5584825" cy="900718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6985" algn="just">
              <a:lnSpc>
                <a:spcPct val="1101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gemeinsames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Team-</a:t>
            </a:r>
            <a:r>
              <a:rPr sz="1100" dirty="0">
                <a:latin typeface="Arial"/>
                <a:cs typeface="Arial"/>
              </a:rPr>
              <a:t>Profil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mehrere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Arbeitsräume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ein.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Während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Einrichtung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fallen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voreingestellte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Optionen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automatisch Tracking-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aktivieren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umfangreiche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Nutzungsdaten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Projektteilnehmenden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sammeln.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Datenschutzbestimmungen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Plattform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Einstellungen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an,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Tracking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minimieren.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deaktivieren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unnötige </a:t>
            </a:r>
            <a:r>
              <a:rPr sz="1100" dirty="0">
                <a:latin typeface="Arial"/>
                <a:cs typeface="Arial"/>
              </a:rPr>
              <a:t>Analyse-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Berichtsoptionen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legen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Projektmitglieder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Dokumente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Reflexionsrunde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Einstellungen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Sicherheit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Privatsphäre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beeinflussen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welche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Maßnahmen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notwendig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gewährleisten.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buFont typeface="Arial"/>
              <a:buAutoNum type="arabicPeriod" startAt="3"/>
              <a:tabLst>
                <a:tab pos="466725" algn="l"/>
              </a:tabLst>
            </a:pPr>
            <a:r>
              <a:rPr sz="1100" b="1" dirty="0">
                <a:latin typeface="Arial"/>
                <a:cs typeface="Arial"/>
              </a:rPr>
              <a:t>Personalisierte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Werbung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nach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Produktsuche: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Projektrecherche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Geräten,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ct val="1101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„Meeting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Owl“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spc="-30" dirty="0">
                <a:latin typeface="Arial"/>
                <a:cs typeface="Arial"/>
              </a:rPr>
              <a:t>–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spezielle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Konferenzkamera.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fällt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immer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mehr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ähnliche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Endgeräten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erscheint,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privaten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Endgeräten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Projekt-</a:t>
            </a:r>
            <a:r>
              <a:rPr sz="1100" dirty="0">
                <a:latin typeface="Arial"/>
                <a:cs typeface="Arial"/>
              </a:rPr>
              <a:t>PCs.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 </a:t>
            </a:r>
            <a:r>
              <a:rPr sz="1100" dirty="0">
                <a:latin typeface="Arial"/>
                <a:cs typeface="Arial"/>
              </a:rPr>
              <a:t>darüber,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Suchanfragen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personalisierte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warum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Recherchen,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etwa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„digitalen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Kompetenzen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Pflegeberufen“,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Fall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ist.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Tracker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Cookies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>
                <a:latin typeface="Arial"/>
                <a:cs typeface="Arial"/>
              </a:rPr>
              <a:t>a</a:t>
            </a:r>
            <a:r>
              <a:rPr sz="1100" dirty="0">
                <a:latin typeface="Arial"/>
                <a:cs typeface="Arial"/>
              </a:rPr>
              <a:t>ktivitäten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überwachen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ergreifen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Nachverfolgung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einzuschränken.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testen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Browser-Add-</a:t>
            </a:r>
            <a:r>
              <a:rPr sz="1100" dirty="0">
                <a:latin typeface="Arial"/>
                <a:cs typeface="Arial"/>
              </a:rPr>
              <a:t>ons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„Ghostery“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„Privacy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Badger“),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Tracker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blockieren,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ändern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Cookie-</a:t>
            </a:r>
            <a:r>
              <a:rPr sz="1100" dirty="0">
                <a:latin typeface="Arial"/>
                <a:cs typeface="Arial"/>
              </a:rPr>
              <a:t>Einstellungen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Browser.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Außerdem </a:t>
            </a:r>
            <a:r>
              <a:rPr sz="1100" dirty="0">
                <a:latin typeface="Arial"/>
                <a:cs typeface="Arial"/>
              </a:rPr>
              <a:t>üben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</a:t>
            </a:r>
            <a:r>
              <a:rPr sz="1100" dirty="0">
                <a:latin typeface="Arial"/>
                <a:cs typeface="Arial"/>
              </a:rPr>
              <a:t>Historie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Cookies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ihren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Fußabdruck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minimieren.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Anleitung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Kontrolle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Löschung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Tracking-</a:t>
            </a:r>
            <a:r>
              <a:rPr sz="1100" dirty="0">
                <a:latin typeface="Arial"/>
                <a:cs typeface="Arial"/>
              </a:rPr>
              <a:t>Daten,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als </a:t>
            </a:r>
            <a:r>
              <a:rPr sz="1100" dirty="0">
                <a:latin typeface="Arial"/>
                <a:cs typeface="Arial"/>
              </a:rPr>
              <a:t>Orientierung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soll.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buFont typeface="Arial"/>
              <a:buAutoNum type="arabicPeriod" startAt="4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Vermeidung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Profilbildung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durch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soziale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Netzwerke:</a:t>
            </a:r>
            <a:endParaRPr sz="1100" dirty="0">
              <a:latin typeface="Arial"/>
              <a:cs typeface="Arial"/>
            </a:endParaRPr>
          </a:p>
          <a:p>
            <a:pPr marL="469900" marR="762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Teammitglied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richtet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Instagram-</a:t>
            </a:r>
            <a:r>
              <a:rPr sz="1100" dirty="0">
                <a:latin typeface="Arial"/>
                <a:cs typeface="Arial"/>
              </a:rPr>
              <a:t>Profil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Marketingkampagne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beginnt,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posten.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Instagram </a:t>
            </a:r>
            <a:r>
              <a:rPr sz="1100" dirty="0">
                <a:latin typeface="Arial"/>
                <a:cs typeface="Arial"/>
              </a:rPr>
              <a:t>versucht,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automatisch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Profil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Interessen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Follower</a:t>
            </a:r>
            <a:r>
              <a:rPr lang="de-DE" sz="1100" dirty="0">
                <a:latin typeface="Arial"/>
                <a:cs typeface="Arial"/>
              </a:rPr>
              <a:t>/-innen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analysiert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gezielte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Vorschläge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mögliche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 </a:t>
            </a:r>
            <a:r>
              <a:rPr sz="1100" dirty="0">
                <a:latin typeface="Arial"/>
                <a:cs typeface="Arial"/>
              </a:rPr>
              <a:t>macht.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Frage,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Instagram </a:t>
            </a:r>
            <a:r>
              <a:rPr sz="1100" dirty="0">
                <a:latin typeface="Arial"/>
                <a:cs typeface="Arial"/>
              </a:rPr>
              <a:t>nutzt,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solche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Profile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Privatsphäre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bei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Plattformen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kann.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Gemeinsam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die Gruppe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Datenschutzeinstellungen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Instagram-</a:t>
            </a:r>
            <a:r>
              <a:rPr sz="1100" dirty="0">
                <a:latin typeface="Arial"/>
                <a:cs typeface="Arial"/>
              </a:rPr>
              <a:t>Profils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deaktivier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personalisierten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Empfehlungen.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Sichtbarkeitseinstellungen </a:t>
            </a:r>
            <a:r>
              <a:rPr sz="1100" dirty="0">
                <a:latin typeface="Arial"/>
                <a:cs typeface="Arial"/>
              </a:rPr>
              <a:t>an,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Aktivitäten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ungewollten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Einblicken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diskutier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10" dirty="0">
                <a:latin typeface="Arial"/>
                <a:cs typeface="Arial"/>
              </a:rPr>
              <a:t>,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Datensammlung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Plattform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minimieren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kann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Leitfaden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Media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Bildungsbereich.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buFont typeface="Arial"/>
              <a:buAutoNum type="arabicPeriod" startAt="5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Bewusstsein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für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das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Prinzip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„Zahlung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durch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persönliche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Daten“: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3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199" y="977651"/>
            <a:ext cx="5584825" cy="4090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6350" algn="just">
              <a:lnSpc>
                <a:spcPct val="1101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Rahmen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Abschlusspräsentation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bereitet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darüber </a:t>
            </a:r>
            <a:r>
              <a:rPr sz="1100" dirty="0">
                <a:latin typeface="Arial"/>
                <a:cs typeface="Arial"/>
              </a:rPr>
              <a:t>vor,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Laufe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wurden.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 der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 analysiert die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Geschäftsmodelle der verwendeten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Plattformen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viele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Dienste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„kostenlos“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jedoch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Weitergabe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spc="-10" dirty="0">
                <a:latin typeface="Arial"/>
                <a:cs typeface="Arial"/>
              </a:rPr>
              <a:t>Nutzerdaten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finanziert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Diese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Erkenntnis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kritischen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Reflexion, </a:t>
            </a:r>
            <a:r>
              <a:rPr sz="1100" dirty="0">
                <a:latin typeface="Arial"/>
                <a:cs typeface="Arial"/>
              </a:rPr>
              <a:t>inwieweit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Projektteilnehmenden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bereit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bestimmte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Dienste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mit </a:t>
            </a:r>
            <a:r>
              <a:rPr sz="1100" dirty="0">
                <a:latin typeface="Arial"/>
                <a:cs typeface="Arial"/>
              </a:rPr>
              <a:t>ihren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persönlichen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„bezahlen“</a:t>
            </a:r>
            <a:r>
              <a:rPr lang="de-DE" sz="1100" dirty="0">
                <a:latin typeface="Arial"/>
                <a:cs typeface="Arial"/>
              </a:rPr>
              <a:t>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Alternativen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gibt.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In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abschließenden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Teilnehmenden,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Dienste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Zwecke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sinnvoll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gemeinsame </a:t>
            </a:r>
            <a:r>
              <a:rPr sz="1100" dirty="0">
                <a:latin typeface="Arial"/>
                <a:cs typeface="Arial"/>
              </a:rPr>
              <a:t>Strategie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solcher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Bildungsprojekten.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dokumentieren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Schulleitung </a:t>
            </a:r>
            <a:r>
              <a:rPr sz="1100" dirty="0">
                <a:latin typeface="Arial"/>
                <a:cs typeface="Arial"/>
              </a:rPr>
              <a:t>vor,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lang="de-DE" sz="1100" dirty="0" err="1">
                <a:latin typeface="Arial"/>
                <a:cs typeface="Arial"/>
              </a:rPr>
              <a:t>Multiplikatorinnen</a:t>
            </a:r>
            <a:r>
              <a:rPr lang="de-DE" sz="1100" dirty="0">
                <a:latin typeface="Arial"/>
                <a:cs typeface="Arial"/>
              </a:rPr>
              <a:t>/</a:t>
            </a:r>
            <a:r>
              <a:rPr sz="1100" dirty="0">
                <a:latin typeface="Arial"/>
                <a:cs typeface="Arial"/>
              </a:rPr>
              <a:t>Multiplikatoren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Dienste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wirken.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Reflexion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Erfahrungen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Kommunikations-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Kollaborationstools.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 diskutieren,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 sich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Ansichten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ihr </a:t>
            </a:r>
            <a:r>
              <a:rPr sz="1100" spc="-10" dirty="0">
                <a:latin typeface="Arial"/>
                <a:cs typeface="Arial"/>
              </a:rPr>
              <a:t>Wissen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zum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Privatsphäre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Umgang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persönlichen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im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Raum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verändert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Besonders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Themen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Profilbildung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„Zahlung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 </a:t>
            </a:r>
            <a:r>
              <a:rPr sz="1100" dirty="0">
                <a:latin typeface="Arial"/>
                <a:cs typeface="Arial"/>
              </a:rPr>
              <a:t>persönliche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Daten“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intensiv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reflektiert,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Empfehlungen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Anwendungen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schulischen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Umfeld.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16932"/>
            <a:ext cx="1746527" cy="41719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83066" y="791005"/>
            <a:ext cx="5142865" cy="2214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</a:pPr>
            <a:r>
              <a:rPr sz="4650" spc="345" dirty="0">
                <a:solidFill>
                  <a:srgbClr val="3E3BCF"/>
                </a:solidFill>
                <a:latin typeface="Book Antiqua"/>
                <a:cs typeface="Book Antiqua"/>
              </a:rPr>
              <a:t>Kommunikation </a:t>
            </a:r>
            <a:r>
              <a:rPr sz="4650" spc="340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z="4650" spc="330" dirty="0">
                <a:solidFill>
                  <a:srgbClr val="3E3BCF"/>
                </a:solidFill>
                <a:latin typeface="Book Antiqua"/>
                <a:cs typeface="Book Antiqua"/>
              </a:rPr>
              <a:t>Zusammenarbeit</a:t>
            </a:r>
            <a:endParaRPr sz="465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83066" y="3244664"/>
            <a:ext cx="5203190" cy="1388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5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Kommunikation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ist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Schutz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persönlicher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Daten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unerlässlich.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Dieser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Kurs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vermittelt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praktische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Fähigkeiten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zur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Verbesserung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Sicherheit.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lernen,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Ihre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Privatsphäre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schützen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verantwortungsvoll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Tools umgehen.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06886" y="5001831"/>
            <a:ext cx="5684914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000"/>
              </a:lnSpc>
              <a:spcBef>
                <a:spcPts val="100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Dieses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Werk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(Texte,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Grafiken,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Inhalte)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wurde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Laura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Hinsche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Tim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Tischendorf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00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steht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Creative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Commons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Namensnennung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Tahoma"/>
                <a:cs typeface="Tahoma"/>
              </a:rPr>
              <a:t>4.0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International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(CC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BY</a:t>
            </a:r>
            <a:r>
              <a:rPr sz="100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4.0).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br>
              <a:rPr lang="de-DE" sz="1000" spc="130" dirty="0">
                <a:solidFill>
                  <a:srgbClr val="484858"/>
                </a:solidFill>
                <a:latin typeface="Tahoma"/>
                <a:cs typeface="Tahoma"/>
              </a:rPr>
            </a:b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00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Unterstützung</a:t>
            </a:r>
            <a:r>
              <a:rPr sz="100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Gamma</a:t>
            </a:r>
            <a:r>
              <a:rPr sz="100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(gamma.app).</a:t>
            </a:r>
            <a:endParaRPr sz="10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Lizenzdetails:</a:t>
            </a:r>
            <a:r>
              <a:rPr lang="de-DE" sz="1000" spc="4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https://creativecommons.org/licenses/by/4.0/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315200"/>
          </a:xfrm>
          <a:custGeom>
            <a:avLst/>
            <a:gdLst/>
            <a:ahLst/>
            <a:cxnLst/>
            <a:rect l="l" t="t" r="r" b="b"/>
            <a:pathLst>
              <a:path w="11430000" h="7315200">
                <a:moveTo>
                  <a:pt x="11430000" y="0"/>
                </a:moveTo>
                <a:lnTo>
                  <a:pt x="0" y="0"/>
                </a:lnTo>
                <a:lnTo>
                  <a:pt x="0" y="7315200"/>
                </a:lnTo>
                <a:lnTo>
                  <a:pt x="11430000" y="73152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6798944"/>
            <a:ext cx="1746527" cy="41719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2600198"/>
            <a:ext cx="620014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Sichere</a:t>
            </a:r>
            <a:r>
              <a:rPr spc="2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65" dirty="0">
                <a:solidFill>
                  <a:srgbClr val="3E3BCF"/>
                </a:solidFill>
                <a:latin typeface="Book Antiqua"/>
                <a:cs typeface="Book Antiqua"/>
              </a:rPr>
              <a:t>Nutzung</a:t>
            </a:r>
            <a:r>
              <a:rPr spc="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von</a:t>
            </a:r>
            <a:r>
              <a:rPr spc="24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E-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Mail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19960" y="3528390"/>
            <a:ext cx="7973695" cy="1400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37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Gruppe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trifft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regelmäßig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Besprechungen,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Projektfortschritt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diskutieren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Ergebnisse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auszutauschen.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Lehrerin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wird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damit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beauftragt,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Meetings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als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Serienmails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über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Outlook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alle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Projektbeteiligten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organisieren.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Dabei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stellt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fest,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dass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persönliche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Informationen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private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Telefonnummer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Wohnort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einiger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Teilnehmende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Outlook-Profilen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sichtbar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sind,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obwohl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ursprünglich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nicht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gewollt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war.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9960" y="5453126"/>
            <a:ext cx="7952105" cy="1183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Anleitung</a:t>
            </a:r>
            <a:endParaRPr sz="1650" dirty="0">
              <a:latin typeface="Book Antiqua"/>
              <a:cs typeface="Book Antiqua"/>
            </a:endParaRPr>
          </a:p>
          <a:p>
            <a:pPr marL="12700" marR="5080" algn="just">
              <a:lnSpc>
                <a:spcPct val="133900"/>
              </a:lnSpc>
              <a:spcBef>
                <a:spcPts val="62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Schritt-für-Schritt-Anleitung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sicheren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Konfiguration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E-Mail-Profilen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(z.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B.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in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Outlook),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ungewollte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Weitergabe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privaten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Informationen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verhindern.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Berücksichtigen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Sie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dabei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auch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Verschlüsselung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E-Mails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Anhängen.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430000" cy="2143125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092841" y="3410073"/>
            <a:ext cx="971550" cy="3429000"/>
            <a:chOff x="1092841" y="3410073"/>
            <a:chExt cx="971550" cy="3429000"/>
          </a:xfrm>
        </p:grpSpPr>
        <p:sp>
          <p:nvSpPr>
            <p:cNvPr id="9" name="object 9"/>
            <p:cNvSpPr/>
            <p:nvPr/>
          </p:nvSpPr>
          <p:spPr>
            <a:xfrm>
              <a:off x="1276184" y="3410076"/>
              <a:ext cx="788670" cy="3429000"/>
            </a:xfrm>
            <a:custGeom>
              <a:avLst/>
              <a:gdLst/>
              <a:ahLst/>
              <a:cxnLst/>
              <a:rect l="l" t="t" r="r" b="b"/>
              <a:pathLst>
                <a:path w="788669" h="3429000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3422104"/>
                  </a:lnTo>
                  <a:lnTo>
                    <a:pt x="927" y="3424351"/>
                  </a:lnTo>
                  <a:lnTo>
                    <a:pt x="4648" y="3428073"/>
                  </a:lnTo>
                  <a:lnTo>
                    <a:pt x="6896" y="3429000"/>
                  </a:lnTo>
                  <a:lnTo>
                    <a:pt x="12153" y="3429000"/>
                  </a:lnTo>
                  <a:lnTo>
                    <a:pt x="14401" y="3428073"/>
                  </a:lnTo>
                  <a:lnTo>
                    <a:pt x="18122" y="3424351"/>
                  </a:lnTo>
                  <a:lnTo>
                    <a:pt x="19050" y="3422104"/>
                  </a:lnTo>
                  <a:lnTo>
                    <a:pt x="19050" y="6896"/>
                  </a:lnTo>
                  <a:close/>
                </a:path>
                <a:path w="788669" h="3429000">
                  <a:moveTo>
                    <a:pt x="788200" y="387896"/>
                  </a:moveTo>
                  <a:lnTo>
                    <a:pt x="787260" y="385648"/>
                  </a:lnTo>
                  <a:lnTo>
                    <a:pt x="783539" y="381927"/>
                  </a:lnTo>
                  <a:lnTo>
                    <a:pt x="781304" y="381000"/>
                  </a:lnTo>
                  <a:lnTo>
                    <a:pt x="195008" y="381000"/>
                  </a:lnTo>
                  <a:lnTo>
                    <a:pt x="192773" y="381927"/>
                  </a:lnTo>
                  <a:lnTo>
                    <a:pt x="189039" y="385648"/>
                  </a:lnTo>
                  <a:lnTo>
                    <a:pt x="188125" y="387896"/>
                  </a:lnTo>
                  <a:lnTo>
                    <a:pt x="188125" y="393153"/>
                  </a:lnTo>
                  <a:lnTo>
                    <a:pt x="189039" y="395401"/>
                  </a:lnTo>
                  <a:lnTo>
                    <a:pt x="192773" y="399122"/>
                  </a:lnTo>
                  <a:lnTo>
                    <a:pt x="195008" y="400050"/>
                  </a:lnTo>
                  <a:lnTo>
                    <a:pt x="781304" y="400050"/>
                  </a:lnTo>
                  <a:lnTo>
                    <a:pt x="783539" y="399122"/>
                  </a:lnTo>
                  <a:lnTo>
                    <a:pt x="787260" y="395401"/>
                  </a:lnTo>
                  <a:lnTo>
                    <a:pt x="788200" y="393153"/>
                  </a:lnTo>
                  <a:lnTo>
                    <a:pt x="788200" y="387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2841" y="3610098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64316" y="567702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92841" y="5496048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219453" y="3626611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16405" y="5601084"/>
            <a:ext cx="146050" cy="1787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86325" y="2510792"/>
            <a:ext cx="5943600" cy="2733675"/>
            <a:chOff x="4886325" y="2510792"/>
            <a:chExt cx="5943600" cy="2733675"/>
          </a:xfrm>
        </p:grpSpPr>
        <p:sp>
          <p:nvSpPr>
            <p:cNvPr id="3" name="object 3"/>
            <p:cNvSpPr/>
            <p:nvPr/>
          </p:nvSpPr>
          <p:spPr>
            <a:xfrm>
              <a:off x="4886325" y="2510792"/>
              <a:ext cx="5943600" cy="2733675"/>
            </a:xfrm>
            <a:custGeom>
              <a:avLst/>
              <a:gdLst/>
              <a:ahLst/>
              <a:cxnLst/>
              <a:rect l="l" t="t" r="r" b="b"/>
              <a:pathLst>
                <a:path w="5943600" h="2733675">
                  <a:moveTo>
                    <a:pt x="5925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2715082"/>
                  </a:lnTo>
                  <a:lnTo>
                    <a:pt x="18592" y="2733675"/>
                  </a:lnTo>
                  <a:lnTo>
                    <a:pt x="5925007" y="2733675"/>
                  </a:lnTo>
                  <a:lnTo>
                    <a:pt x="5943600" y="2715082"/>
                  </a:lnTo>
                  <a:lnTo>
                    <a:pt x="5943600" y="18592"/>
                  </a:lnTo>
                  <a:lnTo>
                    <a:pt x="5927750" y="546"/>
                  </a:lnTo>
                  <a:lnTo>
                    <a:pt x="59250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086348" y="4091942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32359" y="0"/>
                  </a:moveTo>
                  <a:lnTo>
                    <a:pt x="24790" y="0"/>
                  </a:lnTo>
                  <a:lnTo>
                    <a:pt x="21132" y="723"/>
                  </a:lnTo>
                  <a:lnTo>
                    <a:pt x="0" y="24790"/>
                  </a:lnTo>
                  <a:lnTo>
                    <a:pt x="0" y="32359"/>
                  </a:lnTo>
                  <a:lnTo>
                    <a:pt x="24790" y="57150"/>
                  </a:lnTo>
                  <a:lnTo>
                    <a:pt x="32359" y="57150"/>
                  </a:lnTo>
                  <a:lnTo>
                    <a:pt x="57150" y="32359"/>
                  </a:lnTo>
                  <a:lnTo>
                    <a:pt x="57150" y="24790"/>
                  </a:lnTo>
                  <a:lnTo>
                    <a:pt x="36004" y="723"/>
                  </a:lnTo>
                  <a:lnTo>
                    <a:pt x="32359" y="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7045" y="2739330"/>
              <a:ext cx="1086383" cy="15521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53392" y="2739332"/>
              <a:ext cx="313690" cy="155575"/>
            </a:xfrm>
            <a:custGeom>
              <a:avLst/>
              <a:gdLst/>
              <a:ahLst/>
              <a:cxnLst/>
              <a:rect l="l" t="t" r="r" b="b"/>
              <a:pathLst>
                <a:path w="313690" h="155575">
                  <a:moveTo>
                    <a:pt x="64947" y="147243"/>
                  </a:moveTo>
                  <a:lnTo>
                    <a:pt x="0" y="147243"/>
                  </a:lnTo>
                  <a:lnTo>
                    <a:pt x="0" y="153174"/>
                  </a:lnTo>
                  <a:lnTo>
                    <a:pt x="34983" y="152506"/>
                  </a:lnTo>
                  <a:lnTo>
                    <a:pt x="64947" y="152506"/>
                  </a:lnTo>
                  <a:lnTo>
                    <a:pt x="64947" y="147243"/>
                  </a:lnTo>
                  <a:close/>
                </a:path>
                <a:path w="313690" h="155575">
                  <a:moveTo>
                    <a:pt x="64947" y="152506"/>
                  </a:moveTo>
                  <a:lnTo>
                    <a:pt x="42118" y="152506"/>
                  </a:lnTo>
                  <a:lnTo>
                    <a:pt x="48360" y="152638"/>
                  </a:lnTo>
                  <a:lnTo>
                    <a:pt x="64947" y="153174"/>
                  </a:lnTo>
                  <a:lnTo>
                    <a:pt x="64947" y="152506"/>
                  </a:lnTo>
                  <a:close/>
                </a:path>
                <a:path w="313690" h="155575">
                  <a:moveTo>
                    <a:pt x="40830" y="72034"/>
                  </a:moveTo>
                  <a:lnTo>
                    <a:pt x="20942" y="72034"/>
                  </a:lnTo>
                  <a:lnTo>
                    <a:pt x="20942" y="111836"/>
                  </a:lnTo>
                  <a:lnTo>
                    <a:pt x="20803" y="124323"/>
                  </a:lnTo>
                  <a:lnTo>
                    <a:pt x="20386" y="133858"/>
                  </a:lnTo>
                  <a:lnTo>
                    <a:pt x="19688" y="140439"/>
                  </a:lnTo>
                  <a:lnTo>
                    <a:pt x="18762" y="143865"/>
                  </a:lnTo>
                  <a:lnTo>
                    <a:pt x="18707" y="144068"/>
                  </a:lnTo>
                  <a:lnTo>
                    <a:pt x="17614" y="146177"/>
                  </a:lnTo>
                  <a:lnTo>
                    <a:pt x="14008" y="147243"/>
                  </a:lnTo>
                  <a:lnTo>
                    <a:pt x="48005" y="147243"/>
                  </a:lnTo>
                  <a:lnTo>
                    <a:pt x="44290" y="146177"/>
                  </a:lnTo>
                  <a:lnTo>
                    <a:pt x="44105" y="146177"/>
                  </a:lnTo>
                  <a:lnTo>
                    <a:pt x="42890" y="144068"/>
                  </a:lnTo>
                  <a:lnTo>
                    <a:pt x="42773" y="143865"/>
                  </a:lnTo>
                  <a:lnTo>
                    <a:pt x="41923" y="140598"/>
                  </a:lnTo>
                  <a:lnTo>
                    <a:pt x="41316" y="134170"/>
                  </a:lnTo>
                  <a:lnTo>
                    <a:pt x="40951" y="124582"/>
                  </a:lnTo>
                  <a:lnTo>
                    <a:pt x="40830" y="72034"/>
                  </a:lnTo>
                  <a:close/>
                </a:path>
                <a:path w="313690" h="155575">
                  <a:moveTo>
                    <a:pt x="70700" y="0"/>
                  </a:moveTo>
                  <a:lnTo>
                    <a:pt x="63004" y="0"/>
                  </a:lnTo>
                  <a:lnTo>
                    <a:pt x="59143" y="787"/>
                  </a:lnTo>
                  <a:lnTo>
                    <a:pt x="26149" y="27813"/>
                  </a:lnTo>
                  <a:lnTo>
                    <a:pt x="20942" y="41541"/>
                  </a:lnTo>
                  <a:lnTo>
                    <a:pt x="20942" y="61188"/>
                  </a:lnTo>
                  <a:lnTo>
                    <a:pt x="15214" y="63830"/>
                  </a:lnTo>
                  <a:lnTo>
                    <a:pt x="9575" y="66332"/>
                  </a:lnTo>
                  <a:lnTo>
                    <a:pt x="4000" y="68694"/>
                  </a:lnTo>
                  <a:lnTo>
                    <a:pt x="4000" y="72961"/>
                  </a:lnTo>
                  <a:lnTo>
                    <a:pt x="20942" y="72034"/>
                  </a:lnTo>
                  <a:lnTo>
                    <a:pt x="40830" y="72034"/>
                  </a:lnTo>
                  <a:lnTo>
                    <a:pt x="47739" y="71831"/>
                  </a:lnTo>
                  <a:lnTo>
                    <a:pt x="70993" y="71831"/>
                  </a:lnTo>
                  <a:lnTo>
                    <a:pt x="72834" y="62217"/>
                  </a:lnTo>
                  <a:lnTo>
                    <a:pt x="40830" y="62217"/>
                  </a:lnTo>
                  <a:lnTo>
                    <a:pt x="40830" y="48577"/>
                  </a:lnTo>
                  <a:lnTo>
                    <a:pt x="41009" y="41541"/>
                  </a:lnTo>
                  <a:lnTo>
                    <a:pt x="41092" y="38295"/>
                  </a:lnTo>
                  <a:lnTo>
                    <a:pt x="41876" y="30116"/>
                  </a:lnTo>
                  <a:lnTo>
                    <a:pt x="43182" y="24040"/>
                  </a:lnTo>
                  <a:lnTo>
                    <a:pt x="45008" y="20066"/>
                  </a:lnTo>
                  <a:lnTo>
                    <a:pt x="47790" y="16167"/>
                  </a:lnTo>
                  <a:lnTo>
                    <a:pt x="52476" y="14224"/>
                  </a:lnTo>
                  <a:lnTo>
                    <a:pt x="77660" y="14224"/>
                  </a:lnTo>
                  <a:lnTo>
                    <a:pt x="77660" y="4813"/>
                  </a:lnTo>
                  <a:lnTo>
                    <a:pt x="77830" y="2362"/>
                  </a:lnTo>
                  <a:lnTo>
                    <a:pt x="77901" y="1333"/>
                  </a:lnTo>
                  <a:lnTo>
                    <a:pt x="74117" y="444"/>
                  </a:lnTo>
                  <a:lnTo>
                    <a:pt x="70700" y="0"/>
                  </a:lnTo>
                  <a:close/>
                </a:path>
                <a:path w="313690" h="155575">
                  <a:moveTo>
                    <a:pt x="70993" y="71831"/>
                  </a:moveTo>
                  <a:lnTo>
                    <a:pt x="61302" y="71831"/>
                  </a:lnTo>
                  <a:lnTo>
                    <a:pt x="70954" y="72034"/>
                  </a:lnTo>
                  <a:lnTo>
                    <a:pt x="70993" y="71831"/>
                  </a:lnTo>
                  <a:close/>
                </a:path>
                <a:path w="313690" h="155575">
                  <a:moveTo>
                    <a:pt x="72008" y="61188"/>
                  </a:moveTo>
                  <a:lnTo>
                    <a:pt x="65517" y="61595"/>
                  </a:lnTo>
                  <a:lnTo>
                    <a:pt x="58158" y="61902"/>
                  </a:lnTo>
                  <a:lnTo>
                    <a:pt x="45673" y="62217"/>
                  </a:lnTo>
                  <a:lnTo>
                    <a:pt x="72834" y="62217"/>
                  </a:lnTo>
                  <a:lnTo>
                    <a:pt x="72008" y="61188"/>
                  </a:lnTo>
                  <a:close/>
                </a:path>
                <a:path w="313690" h="155575">
                  <a:moveTo>
                    <a:pt x="77660" y="14224"/>
                  </a:moveTo>
                  <a:lnTo>
                    <a:pt x="65036" y="14224"/>
                  </a:lnTo>
                  <a:lnTo>
                    <a:pt x="70319" y="16002"/>
                  </a:lnTo>
                  <a:lnTo>
                    <a:pt x="74955" y="19545"/>
                  </a:lnTo>
                  <a:lnTo>
                    <a:pt x="77901" y="18415"/>
                  </a:lnTo>
                  <a:lnTo>
                    <a:pt x="77823" y="17221"/>
                  </a:lnTo>
                  <a:lnTo>
                    <a:pt x="77743" y="16002"/>
                  </a:lnTo>
                  <a:lnTo>
                    <a:pt x="77660" y="14224"/>
                  </a:lnTo>
                  <a:close/>
                </a:path>
                <a:path w="313690" h="155575">
                  <a:moveTo>
                    <a:pt x="123634" y="53924"/>
                  </a:moveTo>
                  <a:lnTo>
                    <a:pt x="122300" y="53924"/>
                  </a:lnTo>
                  <a:lnTo>
                    <a:pt x="112509" y="57099"/>
                  </a:lnTo>
                  <a:lnTo>
                    <a:pt x="105570" y="58875"/>
                  </a:lnTo>
                  <a:lnTo>
                    <a:pt x="97722" y="60439"/>
                  </a:lnTo>
                  <a:lnTo>
                    <a:pt x="97511" y="60439"/>
                  </a:lnTo>
                  <a:lnTo>
                    <a:pt x="90760" y="61433"/>
                  </a:lnTo>
                  <a:lnTo>
                    <a:pt x="82892" y="62217"/>
                  </a:lnTo>
                  <a:lnTo>
                    <a:pt x="82892" y="67843"/>
                  </a:lnTo>
                  <a:lnTo>
                    <a:pt x="97599" y="67843"/>
                  </a:lnTo>
                  <a:lnTo>
                    <a:pt x="100332" y="68554"/>
                  </a:lnTo>
                  <a:lnTo>
                    <a:pt x="100125" y="68554"/>
                  </a:lnTo>
                  <a:lnTo>
                    <a:pt x="101574" y="71081"/>
                  </a:lnTo>
                  <a:lnTo>
                    <a:pt x="101955" y="77572"/>
                  </a:lnTo>
                  <a:lnTo>
                    <a:pt x="101944" y="89517"/>
                  </a:lnTo>
                  <a:lnTo>
                    <a:pt x="101599" y="105498"/>
                  </a:lnTo>
                  <a:lnTo>
                    <a:pt x="101358" y="111633"/>
                  </a:lnTo>
                  <a:lnTo>
                    <a:pt x="101244" y="130594"/>
                  </a:lnTo>
                  <a:lnTo>
                    <a:pt x="102368" y="136944"/>
                  </a:lnTo>
                  <a:lnTo>
                    <a:pt x="102400" y="137121"/>
                  </a:lnTo>
                  <a:lnTo>
                    <a:pt x="107022" y="145376"/>
                  </a:lnTo>
                  <a:lnTo>
                    <a:pt x="110718" y="148742"/>
                  </a:lnTo>
                  <a:lnTo>
                    <a:pt x="120903" y="153924"/>
                  </a:lnTo>
                  <a:lnTo>
                    <a:pt x="126974" y="155219"/>
                  </a:lnTo>
                  <a:lnTo>
                    <a:pt x="142252" y="155219"/>
                  </a:lnTo>
                  <a:lnTo>
                    <a:pt x="149161" y="154178"/>
                  </a:lnTo>
                  <a:lnTo>
                    <a:pt x="160362" y="150025"/>
                  </a:lnTo>
                  <a:lnTo>
                    <a:pt x="165861" y="146418"/>
                  </a:lnTo>
                  <a:lnTo>
                    <a:pt x="169438" y="143040"/>
                  </a:lnTo>
                  <a:lnTo>
                    <a:pt x="139331" y="143040"/>
                  </a:lnTo>
                  <a:lnTo>
                    <a:pt x="134759" y="141897"/>
                  </a:lnTo>
                  <a:lnTo>
                    <a:pt x="127241" y="137325"/>
                  </a:lnTo>
                  <a:lnTo>
                    <a:pt x="124777" y="134467"/>
                  </a:lnTo>
                  <a:lnTo>
                    <a:pt x="122427" y="127571"/>
                  </a:lnTo>
                  <a:lnTo>
                    <a:pt x="121843" y="119646"/>
                  </a:lnTo>
                  <a:lnTo>
                    <a:pt x="121946" y="97727"/>
                  </a:lnTo>
                  <a:lnTo>
                    <a:pt x="122201" y="89517"/>
                  </a:lnTo>
                  <a:lnTo>
                    <a:pt x="122253" y="87842"/>
                  </a:lnTo>
                  <a:lnTo>
                    <a:pt x="122666" y="79555"/>
                  </a:lnTo>
                  <a:lnTo>
                    <a:pt x="122765" y="77572"/>
                  </a:lnTo>
                  <a:lnTo>
                    <a:pt x="123201" y="71081"/>
                  </a:lnTo>
                  <a:lnTo>
                    <a:pt x="123275" y="69989"/>
                  </a:lnTo>
                  <a:lnTo>
                    <a:pt x="123371" y="68554"/>
                  </a:lnTo>
                  <a:lnTo>
                    <a:pt x="123482" y="66916"/>
                  </a:lnTo>
                  <a:lnTo>
                    <a:pt x="123853" y="62217"/>
                  </a:lnTo>
                  <a:lnTo>
                    <a:pt x="123915" y="61433"/>
                  </a:lnTo>
                  <a:lnTo>
                    <a:pt x="123994" y="60439"/>
                  </a:lnTo>
                  <a:lnTo>
                    <a:pt x="124117" y="58875"/>
                  </a:lnTo>
                  <a:lnTo>
                    <a:pt x="124167" y="58254"/>
                  </a:lnTo>
                  <a:lnTo>
                    <a:pt x="124258" y="57099"/>
                  </a:lnTo>
                  <a:lnTo>
                    <a:pt x="124307" y="54775"/>
                  </a:lnTo>
                  <a:lnTo>
                    <a:pt x="123634" y="53924"/>
                  </a:lnTo>
                  <a:close/>
                </a:path>
                <a:path w="313690" h="155575">
                  <a:moveTo>
                    <a:pt x="197393" y="134759"/>
                  </a:moveTo>
                  <a:lnTo>
                    <a:pt x="178206" y="134759"/>
                  </a:lnTo>
                  <a:lnTo>
                    <a:pt x="176961" y="152463"/>
                  </a:lnTo>
                  <a:lnTo>
                    <a:pt x="176910" y="153174"/>
                  </a:lnTo>
                  <a:lnTo>
                    <a:pt x="182003" y="152692"/>
                  </a:lnTo>
                  <a:lnTo>
                    <a:pt x="187109" y="152463"/>
                  </a:lnTo>
                  <a:lnTo>
                    <a:pt x="217144" y="152463"/>
                  </a:lnTo>
                  <a:lnTo>
                    <a:pt x="217144" y="147243"/>
                  </a:lnTo>
                  <a:lnTo>
                    <a:pt x="204596" y="147243"/>
                  </a:lnTo>
                  <a:lnTo>
                    <a:pt x="200875" y="146177"/>
                  </a:lnTo>
                  <a:lnTo>
                    <a:pt x="197967" y="142633"/>
                  </a:lnTo>
                  <a:lnTo>
                    <a:pt x="197422" y="137325"/>
                  </a:lnTo>
                  <a:lnTo>
                    <a:pt x="197393" y="134759"/>
                  </a:lnTo>
                  <a:close/>
                </a:path>
                <a:path w="313690" h="155575">
                  <a:moveTo>
                    <a:pt x="217144" y="152463"/>
                  </a:moveTo>
                  <a:lnTo>
                    <a:pt x="199021" y="152463"/>
                  </a:lnTo>
                  <a:lnTo>
                    <a:pt x="207340" y="152692"/>
                  </a:lnTo>
                  <a:lnTo>
                    <a:pt x="217144" y="153174"/>
                  </a:lnTo>
                  <a:lnTo>
                    <a:pt x="217144" y="152463"/>
                  </a:lnTo>
                  <a:close/>
                </a:path>
                <a:path w="313690" h="155575">
                  <a:moveTo>
                    <a:pt x="198945" y="53924"/>
                  </a:moveTo>
                  <a:lnTo>
                    <a:pt x="196989" y="53924"/>
                  </a:lnTo>
                  <a:lnTo>
                    <a:pt x="196278" y="54089"/>
                  </a:lnTo>
                  <a:lnTo>
                    <a:pt x="195491" y="54432"/>
                  </a:lnTo>
                  <a:lnTo>
                    <a:pt x="189217" y="56616"/>
                  </a:lnTo>
                  <a:lnTo>
                    <a:pt x="183260" y="58254"/>
                  </a:lnTo>
                  <a:lnTo>
                    <a:pt x="171957" y="60439"/>
                  </a:lnTo>
                  <a:lnTo>
                    <a:pt x="164690" y="61433"/>
                  </a:lnTo>
                  <a:lnTo>
                    <a:pt x="157022" y="62217"/>
                  </a:lnTo>
                  <a:lnTo>
                    <a:pt x="157022" y="67843"/>
                  </a:lnTo>
                  <a:lnTo>
                    <a:pt x="172592" y="67843"/>
                  </a:lnTo>
                  <a:lnTo>
                    <a:pt x="176123" y="68554"/>
                  </a:lnTo>
                  <a:lnTo>
                    <a:pt x="176910" y="69989"/>
                  </a:lnTo>
                  <a:lnTo>
                    <a:pt x="177477" y="73047"/>
                  </a:lnTo>
                  <a:lnTo>
                    <a:pt x="177759" y="77572"/>
                  </a:lnTo>
                  <a:lnTo>
                    <a:pt x="177882" y="79555"/>
                  </a:lnTo>
                  <a:lnTo>
                    <a:pt x="178084" y="87842"/>
                  </a:lnTo>
                  <a:lnTo>
                    <a:pt x="178206" y="114935"/>
                  </a:lnTo>
                  <a:lnTo>
                    <a:pt x="177685" y="122135"/>
                  </a:lnTo>
                  <a:lnTo>
                    <a:pt x="152018" y="143040"/>
                  </a:lnTo>
                  <a:lnTo>
                    <a:pt x="169438" y="143040"/>
                  </a:lnTo>
                  <a:lnTo>
                    <a:pt x="178206" y="134759"/>
                  </a:lnTo>
                  <a:lnTo>
                    <a:pt x="197393" y="134759"/>
                  </a:lnTo>
                  <a:lnTo>
                    <a:pt x="197493" y="113151"/>
                  </a:lnTo>
                  <a:lnTo>
                    <a:pt x="197823" y="98277"/>
                  </a:lnTo>
                  <a:lnTo>
                    <a:pt x="198374" y="82352"/>
                  </a:lnTo>
                  <a:lnTo>
                    <a:pt x="199304" y="62217"/>
                  </a:lnTo>
                  <a:lnTo>
                    <a:pt x="199392" y="60439"/>
                  </a:lnTo>
                  <a:lnTo>
                    <a:pt x="199500" y="58254"/>
                  </a:lnTo>
                  <a:lnTo>
                    <a:pt x="199618" y="54571"/>
                  </a:lnTo>
                  <a:lnTo>
                    <a:pt x="198945" y="53924"/>
                  </a:lnTo>
                  <a:close/>
                </a:path>
                <a:path w="313690" h="155575">
                  <a:moveTo>
                    <a:pt x="128663" y="23329"/>
                  </a:moveTo>
                  <a:lnTo>
                    <a:pt x="121526" y="23329"/>
                  </a:lnTo>
                  <a:lnTo>
                    <a:pt x="118465" y="24422"/>
                  </a:lnTo>
                  <a:lnTo>
                    <a:pt x="113449" y="28790"/>
                  </a:lnTo>
                  <a:lnTo>
                    <a:pt x="112191" y="31419"/>
                  </a:lnTo>
                  <a:lnTo>
                    <a:pt x="112191" y="37617"/>
                  </a:lnTo>
                  <a:lnTo>
                    <a:pt x="113449" y="40284"/>
                  </a:lnTo>
                  <a:lnTo>
                    <a:pt x="118465" y="44653"/>
                  </a:lnTo>
                  <a:lnTo>
                    <a:pt x="121526" y="45732"/>
                  </a:lnTo>
                  <a:lnTo>
                    <a:pt x="128663" y="45732"/>
                  </a:lnTo>
                  <a:lnTo>
                    <a:pt x="131686" y="44653"/>
                  </a:lnTo>
                  <a:lnTo>
                    <a:pt x="136702" y="40284"/>
                  </a:lnTo>
                  <a:lnTo>
                    <a:pt x="137960" y="37617"/>
                  </a:lnTo>
                  <a:lnTo>
                    <a:pt x="137960" y="31419"/>
                  </a:lnTo>
                  <a:lnTo>
                    <a:pt x="136702" y="28790"/>
                  </a:lnTo>
                  <a:lnTo>
                    <a:pt x="131686" y="24422"/>
                  </a:lnTo>
                  <a:lnTo>
                    <a:pt x="128663" y="23329"/>
                  </a:lnTo>
                  <a:close/>
                </a:path>
                <a:path w="313690" h="155575">
                  <a:moveTo>
                    <a:pt x="179730" y="23329"/>
                  </a:moveTo>
                  <a:lnTo>
                    <a:pt x="172592" y="23329"/>
                  </a:lnTo>
                  <a:lnTo>
                    <a:pt x="169532" y="24422"/>
                  </a:lnTo>
                  <a:lnTo>
                    <a:pt x="164515" y="28790"/>
                  </a:lnTo>
                  <a:lnTo>
                    <a:pt x="163258" y="31419"/>
                  </a:lnTo>
                  <a:lnTo>
                    <a:pt x="163258" y="37617"/>
                  </a:lnTo>
                  <a:lnTo>
                    <a:pt x="164528" y="40284"/>
                  </a:lnTo>
                  <a:lnTo>
                    <a:pt x="169633" y="44653"/>
                  </a:lnTo>
                  <a:lnTo>
                    <a:pt x="172669" y="45732"/>
                  </a:lnTo>
                  <a:lnTo>
                    <a:pt x="179730" y="45732"/>
                  </a:lnTo>
                  <a:lnTo>
                    <a:pt x="182752" y="44653"/>
                  </a:lnTo>
                  <a:lnTo>
                    <a:pt x="187769" y="40284"/>
                  </a:lnTo>
                  <a:lnTo>
                    <a:pt x="189026" y="37617"/>
                  </a:lnTo>
                  <a:lnTo>
                    <a:pt x="189026" y="31419"/>
                  </a:lnTo>
                  <a:lnTo>
                    <a:pt x="187769" y="28790"/>
                  </a:lnTo>
                  <a:lnTo>
                    <a:pt x="182752" y="24422"/>
                  </a:lnTo>
                  <a:lnTo>
                    <a:pt x="179730" y="23329"/>
                  </a:lnTo>
                  <a:close/>
                </a:path>
                <a:path w="313690" h="155575">
                  <a:moveTo>
                    <a:pt x="266534" y="53721"/>
                  </a:moveTo>
                  <a:lnTo>
                    <a:pt x="264972" y="53721"/>
                  </a:lnTo>
                  <a:lnTo>
                    <a:pt x="264071" y="53962"/>
                  </a:lnTo>
                  <a:lnTo>
                    <a:pt x="262966" y="54432"/>
                  </a:lnTo>
                  <a:lnTo>
                    <a:pt x="258343" y="56273"/>
                  </a:lnTo>
                  <a:lnTo>
                    <a:pt x="253047" y="57797"/>
                  </a:lnTo>
                  <a:lnTo>
                    <a:pt x="241122" y="60185"/>
                  </a:lnTo>
                  <a:lnTo>
                    <a:pt x="234340" y="61150"/>
                  </a:lnTo>
                  <a:lnTo>
                    <a:pt x="226733" y="61899"/>
                  </a:lnTo>
                  <a:lnTo>
                    <a:pt x="226733" y="67843"/>
                  </a:lnTo>
                  <a:lnTo>
                    <a:pt x="242023" y="67843"/>
                  </a:lnTo>
                  <a:lnTo>
                    <a:pt x="245236" y="68757"/>
                  </a:lnTo>
                  <a:lnTo>
                    <a:pt x="246265" y="70599"/>
                  </a:lnTo>
                  <a:lnTo>
                    <a:pt x="247120" y="73596"/>
                  </a:lnTo>
                  <a:lnTo>
                    <a:pt x="247241" y="74023"/>
                  </a:lnTo>
                  <a:lnTo>
                    <a:pt x="247643" y="77457"/>
                  </a:lnTo>
                  <a:lnTo>
                    <a:pt x="247739" y="78270"/>
                  </a:lnTo>
                  <a:lnTo>
                    <a:pt x="247829" y="79044"/>
                  </a:lnTo>
                  <a:lnTo>
                    <a:pt x="247940" y="79990"/>
                  </a:lnTo>
                  <a:lnTo>
                    <a:pt x="248324" y="87769"/>
                  </a:lnTo>
                  <a:lnTo>
                    <a:pt x="248448" y="109342"/>
                  </a:lnTo>
                  <a:lnTo>
                    <a:pt x="248292" y="118437"/>
                  </a:lnTo>
                  <a:lnTo>
                    <a:pt x="236499" y="146519"/>
                  </a:lnTo>
                  <a:lnTo>
                    <a:pt x="236633" y="146519"/>
                  </a:lnTo>
                  <a:lnTo>
                    <a:pt x="226733" y="147243"/>
                  </a:lnTo>
                  <a:lnTo>
                    <a:pt x="226733" y="153174"/>
                  </a:lnTo>
                  <a:lnTo>
                    <a:pt x="234403" y="152859"/>
                  </a:lnTo>
                  <a:lnTo>
                    <a:pt x="242115" y="152638"/>
                  </a:lnTo>
                  <a:lnTo>
                    <a:pt x="249871" y="152506"/>
                  </a:lnTo>
                  <a:lnTo>
                    <a:pt x="291795" y="152506"/>
                  </a:lnTo>
                  <a:lnTo>
                    <a:pt x="291795" y="147243"/>
                  </a:lnTo>
                  <a:lnTo>
                    <a:pt x="278930" y="147243"/>
                  </a:lnTo>
                  <a:lnTo>
                    <a:pt x="274535" y="146519"/>
                  </a:lnTo>
                  <a:lnTo>
                    <a:pt x="271564" y="145097"/>
                  </a:lnTo>
                  <a:lnTo>
                    <a:pt x="270306" y="144475"/>
                  </a:lnTo>
                  <a:lnTo>
                    <a:pt x="269519" y="142976"/>
                  </a:lnTo>
                  <a:lnTo>
                    <a:pt x="268395" y="134556"/>
                  </a:lnTo>
                  <a:lnTo>
                    <a:pt x="268338" y="134124"/>
                  </a:lnTo>
                  <a:lnTo>
                    <a:pt x="267943" y="126840"/>
                  </a:lnTo>
                  <a:lnTo>
                    <a:pt x="268032" y="106793"/>
                  </a:lnTo>
                  <a:lnTo>
                    <a:pt x="268367" y="99555"/>
                  </a:lnTo>
                  <a:lnTo>
                    <a:pt x="268408" y="98675"/>
                  </a:lnTo>
                  <a:lnTo>
                    <a:pt x="276177" y="77457"/>
                  </a:lnTo>
                  <a:lnTo>
                    <a:pt x="267436" y="77457"/>
                  </a:lnTo>
                  <a:lnTo>
                    <a:pt x="267557" y="72237"/>
                  </a:lnTo>
                  <a:lnTo>
                    <a:pt x="267673" y="67221"/>
                  </a:lnTo>
                  <a:lnTo>
                    <a:pt x="267754" y="54749"/>
                  </a:lnTo>
                  <a:lnTo>
                    <a:pt x="267160" y="53962"/>
                  </a:lnTo>
                  <a:lnTo>
                    <a:pt x="266534" y="53721"/>
                  </a:lnTo>
                  <a:close/>
                </a:path>
                <a:path w="313690" h="155575">
                  <a:moveTo>
                    <a:pt x="291795" y="152506"/>
                  </a:moveTo>
                  <a:lnTo>
                    <a:pt x="265852" y="152506"/>
                  </a:lnTo>
                  <a:lnTo>
                    <a:pt x="274266" y="152638"/>
                  </a:lnTo>
                  <a:lnTo>
                    <a:pt x="291795" y="153174"/>
                  </a:lnTo>
                  <a:lnTo>
                    <a:pt x="291795" y="152506"/>
                  </a:lnTo>
                  <a:close/>
                </a:path>
                <a:path w="313690" h="155575">
                  <a:moveTo>
                    <a:pt x="311371" y="72237"/>
                  </a:moveTo>
                  <a:lnTo>
                    <a:pt x="294106" y="72237"/>
                  </a:lnTo>
                  <a:lnTo>
                    <a:pt x="297065" y="72961"/>
                  </a:lnTo>
                  <a:lnTo>
                    <a:pt x="301993" y="75819"/>
                  </a:lnTo>
                  <a:lnTo>
                    <a:pt x="304126" y="78270"/>
                  </a:lnTo>
                  <a:lnTo>
                    <a:pt x="305917" y="81749"/>
                  </a:lnTo>
                  <a:lnTo>
                    <a:pt x="311213" y="81749"/>
                  </a:lnTo>
                  <a:lnTo>
                    <a:pt x="311327" y="74853"/>
                  </a:lnTo>
                  <a:lnTo>
                    <a:pt x="311371" y="72237"/>
                  </a:lnTo>
                  <a:close/>
                </a:path>
                <a:path w="313690" h="155575">
                  <a:moveTo>
                    <a:pt x="306209" y="54229"/>
                  </a:moveTo>
                  <a:lnTo>
                    <a:pt x="297726" y="54229"/>
                  </a:lnTo>
                  <a:lnTo>
                    <a:pt x="293750" y="55156"/>
                  </a:lnTo>
                  <a:lnTo>
                    <a:pt x="286194" y="58839"/>
                  </a:lnTo>
                  <a:lnTo>
                    <a:pt x="282105" y="62242"/>
                  </a:lnTo>
                  <a:lnTo>
                    <a:pt x="277698" y="67221"/>
                  </a:lnTo>
                  <a:lnTo>
                    <a:pt x="274002" y="71450"/>
                  </a:lnTo>
                  <a:lnTo>
                    <a:pt x="270586" y="74853"/>
                  </a:lnTo>
                  <a:lnTo>
                    <a:pt x="267436" y="77457"/>
                  </a:lnTo>
                  <a:lnTo>
                    <a:pt x="276177" y="77457"/>
                  </a:lnTo>
                  <a:lnTo>
                    <a:pt x="281774" y="73596"/>
                  </a:lnTo>
                  <a:lnTo>
                    <a:pt x="286054" y="72237"/>
                  </a:lnTo>
                  <a:lnTo>
                    <a:pt x="311371" y="72237"/>
                  </a:lnTo>
                  <a:lnTo>
                    <a:pt x="311488" y="70599"/>
                  </a:lnTo>
                  <a:lnTo>
                    <a:pt x="312089" y="64058"/>
                  </a:lnTo>
                  <a:lnTo>
                    <a:pt x="313265" y="58839"/>
                  </a:lnTo>
                  <a:lnTo>
                    <a:pt x="313378" y="57797"/>
                  </a:lnTo>
                  <a:lnTo>
                    <a:pt x="313448" y="56616"/>
                  </a:lnTo>
                  <a:lnTo>
                    <a:pt x="312902" y="55968"/>
                  </a:lnTo>
                  <a:lnTo>
                    <a:pt x="309707" y="54749"/>
                  </a:lnTo>
                  <a:lnTo>
                    <a:pt x="310077" y="54749"/>
                  </a:lnTo>
                  <a:lnTo>
                    <a:pt x="306209" y="54229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63435" y="2739330"/>
              <a:ext cx="1690338" cy="21159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0671" y="3124238"/>
              <a:ext cx="1103033" cy="13243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247536" y="3123399"/>
              <a:ext cx="4327525" cy="167005"/>
            </a:xfrm>
            <a:custGeom>
              <a:avLst/>
              <a:gdLst/>
              <a:ahLst/>
              <a:cxnLst/>
              <a:rect l="l" t="t" r="r" b="b"/>
              <a:pathLst>
                <a:path w="4327525" h="167004">
                  <a:moveTo>
                    <a:pt x="89052" y="87845"/>
                  </a:moveTo>
                  <a:lnTo>
                    <a:pt x="59512" y="63119"/>
                  </a:lnTo>
                  <a:lnTo>
                    <a:pt x="44475" y="59639"/>
                  </a:lnTo>
                  <a:lnTo>
                    <a:pt x="39916" y="58547"/>
                  </a:lnTo>
                  <a:lnTo>
                    <a:pt x="30657" y="56146"/>
                  </a:lnTo>
                  <a:lnTo>
                    <a:pt x="26403" y="53860"/>
                  </a:lnTo>
                  <a:lnTo>
                    <a:pt x="20548" y="47612"/>
                  </a:lnTo>
                  <a:lnTo>
                    <a:pt x="19075" y="43395"/>
                  </a:lnTo>
                  <a:lnTo>
                    <a:pt x="19164" y="32067"/>
                  </a:lnTo>
                  <a:lnTo>
                    <a:pt x="21564" y="27508"/>
                  </a:lnTo>
                  <a:lnTo>
                    <a:pt x="31534" y="20307"/>
                  </a:lnTo>
                  <a:lnTo>
                    <a:pt x="38061" y="18503"/>
                  </a:lnTo>
                  <a:lnTo>
                    <a:pt x="53301" y="18503"/>
                  </a:lnTo>
                  <a:lnTo>
                    <a:pt x="60172" y="19888"/>
                  </a:lnTo>
                  <a:lnTo>
                    <a:pt x="73139" y="25273"/>
                  </a:lnTo>
                  <a:lnTo>
                    <a:pt x="78473" y="28435"/>
                  </a:lnTo>
                  <a:lnTo>
                    <a:pt x="82638" y="32067"/>
                  </a:lnTo>
                  <a:lnTo>
                    <a:pt x="83947" y="32067"/>
                  </a:lnTo>
                  <a:lnTo>
                    <a:pt x="83947" y="18503"/>
                  </a:lnTo>
                  <a:lnTo>
                    <a:pt x="83947" y="12230"/>
                  </a:lnTo>
                  <a:lnTo>
                    <a:pt x="78384" y="9664"/>
                  </a:lnTo>
                  <a:lnTo>
                    <a:pt x="72339" y="7683"/>
                  </a:lnTo>
                  <a:lnTo>
                    <a:pt x="59270" y="4889"/>
                  </a:lnTo>
                  <a:lnTo>
                    <a:pt x="52336" y="4191"/>
                  </a:lnTo>
                  <a:lnTo>
                    <a:pt x="45008" y="4191"/>
                  </a:lnTo>
                  <a:lnTo>
                    <a:pt x="34988" y="4889"/>
                  </a:lnTo>
                  <a:lnTo>
                    <a:pt x="35560" y="4889"/>
                  </a:lnTo>
                  <a:lnTo>
                    <a:pt x="27470" y="6756"/>
                  </a:lnTo>
                  <a:lnTo>
                    <a:pt x="1879" y="32232"/>
                  </a:lnTo>
                  <a:lnTo>
                    <a:pt x="1752" y="32588"/>
                  </a:lnTo>
                  <a:lnTo>
                    <a:pt x="977" y="39852"/>
                  </a:lnTo>
                  <a:lnTo>
                    <a:pt x="977" y="44704"/>
                  </a:lnTo>
                  <a:lnTo>
                    <a:pt x="1714" y="48996"/>
                  </a:lnTo>
                  <a:lnTo>
                    <a:pt x="4610" y="56146"/>
                  </a:lnTo>
                  <a:lnTo>
                    <a:pt x="4711" y="56413"/>
                  </a:lnTo>
                  <a:lnTo>
                    <a:pt x="40347" y="75628"/>
                  </a:lnTo>
                  <a:lnTo>
                    <a:pt x="47028" y="77076"/>
                  </a:lnTo>
                  <a:lnTo>
                    <a:pt x="50723" y="78003"/>
                  </a:lnTo>
                  <a:lnTo>
                    <a:pt x="54762" y="79121"/>
                  </a:lnTo>
                  <a:lnTo>
                    <a:pt x="60388" y="80619"/>
                  </a:lnTo>
                  <a:lnTo>
                    <a:pt x="64490" y="82943"/>
                  </a:lnTo>
                  <a:lnTo>
                    <a:pt x="69646" y="89192"/>
                  </a:lnTo>
                  <a:lnTo>
                    <a:pt x="70942" y="93230"/>
                  </a:lnTo>
                  <a:lnTo>
                    <a:pt x="70942" y="104457"/>
                  </a:lnTo>
                  <a:lnTo>
                    <a:pt x="68478" y="109486"/>
                  </a:lnTo>
                  <a:lnTo>
                    <a:pt x="58635" y="117132"/>
                  </a:lnTo>
                  <a:lnTo>
                    <a:pt x="51371" y="119049"/>
                  </a:lnTo>
                  <a:lnTo>
                    <a:pt x="35013" y="119049"/>
                  </a:lnTo>
                  <a:lnTo>
                    <a:pt x="28016" y="117640"/>
                  </a:lnTo>
                  <a:lnTo>
                    <a:pt x="13487" y="112001"/>
                  </a:lnTo>
                  <a:lnTo>
                    <a:pt x="6985" y="108026"/>
                  </a:lnTo>
                  <a:lnTo>
                    <a:pt x="1231" y="102895"/>
                  </a:lnTo>
                  <a:lnTo>
                    <a:pt x="0" y="102895"/>
                  </a:lnTo>
                  <a:lnTo>
                    <a:pt x="0" y="123647"/>
                  </a:lnTo>
                  <a:lnTo>
                    <a:pt x="5867" y="126390"/>
                  </a:lnTo>
                  <a:lnTo>
                    <a:pt x="12115" y="128689"/>
                  </a:lnTo>
                  <a:lnTo>
                    <a:pt x="25425" y="132422"/>
                  </a:lnTo>
                  <a:lnTo>
                    <a:pt x="33489" y="133362"/>
                  </a:lnTo>
                  <a:lnTo>
                    <a:pt x="50965" y="133362"/>
                  </a:lnTo>
                  <a:lnTo>
                    <a:pt x="57340" y="132422"/>
                  </a:lnTo>
                  <a:lnTo>
                    <a:pt x="57492" y="132422"/>
                  </a:lnTo>
                  <a:lnTo>
                    <a:pt x="88011" y="105257"/>
                  </a:lnTo>
                  <a:lnTo>
                    <a:pt x="89052" y="100457"/>
                  </a:lnTo>
                  <a:lnTo>
                    <a:pt x="89052" y="87845"/>
                  </a:lnTo>
                  <a:close/>
                </a:path>
                <a:path w="4327525" h="167004">
                  <a:moveTo>
                    <a:pt x="121894" y="37592"/>
                  </a:moveTo>
                  <a:lnTo>
                    <a:pt x="105371" y="37592"/>
                  </a:lnTo>
                  <a:lnTo>
                    <a:pt x="105371" y="131102"/>
                  </a:lnTo>
                  <a:lnTo>
                    <a:pt x="121894" y="131102"/>
                  </a:lnTo>
                  <a:lnTo>
                    <a:pt x="121894" y="37592"/>
                  </a:lnTo>
                  <a:close/>
                </a:path>
                <a:path w="4327525" h="167004">
                  <a:moveTo>
                    <a:pt x="123037" y="5613"/>
                  </a:moveTo>
                  <a:lnTo>
                    <a:pt x="104228" y="5613"/>
                  </a:lnTo>
                  <a:lnTo>
                    <a:pt x="104228" y="21932"/>
                  </a:lnTo>
                  <a:lnTo>
                    <a:pt x="123037" y="21932"/>
                  </a:lnTo>
                  <a:lnTo>
                    <a:pt x="123037" y="5613"/>
                  </a:lnTo>
                  <a:close/>
                </a:path>
                <a:path w="4327525" h="167004">
                  <a:moveTo>
                    <a:pt x="224218" y="74053"/>
                  </a:moveTo>
                  <a:lnTo>
                    <a:pt x="215874" y="47967"/>
                  </a:lnTo>
                  <a:lnTo>
                    <a:pt x="209804" y="41808"/>
                  </a:lnTo>
                  <a:lnTo>
                    <a:pt x="208127" y="40741"/>
                  </a:lnTo>
                  <a:lnTo>
                    <a:pt x="208127" y="74053"/>
                  </a:lnTo>
                  <a:lnTo>
                    <a:pt x="156171" y="74053"/>
                  </a:lnTo>
                  <a:lnTo>
                    <a:pt x="179476" y="47967"/>
                  </a:lnTo>
                  <a:lnTo>
                    <a:pt x="188328" y="47967"/>
                  </a:lnTo>
                  <a:lnTo>
                    <a:pt x="208127" y="74053"/>
                  </a:lnTo>
                  <a:lnTo>
                    <a:pt x="208127" y="40741"/>
                  </a:lnTo>
                  <a:lnTo>
                    <a:pt x="205701" y="39179"/>
                  </a:lnTo>
                  <a:lnTo>
                    <a:pt x="196342" y="35852"/>
                  </a:lnTo>
                  <a:lnTo>
                    <a:pt x="190931" y="35001"/>
                  </a:lnTo>
                  <a:lnTo>
                    <a:pt x="184835" y="35001"/>
                  </a:lnTo>
                  <a:lnTo>
                    <a:pt x="146469" y="55867"/>
                  </a:lnTo>
                  <a:lnTo>
                    <a:pt x="139395" y="84886"/>
                  </a:lnTo>
                  <a:lnTo>
                    <a:pt x="140208" y="95834"/>
                  </a:lnTo>
                  <a:lnTo>
                    <a:pt x="167957" y="130136"/>
                  </a:lnTo>
                  <a:lnTo>
                    <a:pt x="188798" y="133273"/>
                  </a:lnTo>
                  <a:lnTo>
                    <a:pt x="192773" y="133273"/>
                  </a:lnTo>
                  <a:lnTo>
                    <a:pt x="222377" y="125412"/>
                  </a:lnTo>
                  <a:lnTo>
                    <a:pt x="222377" y="119545"/>
                  </a:lnTo>
                  <a:lnTo>
                    <a:pt x="222377" y="108242"/>
                  </a:lnTo>
                  <a:lnTo>
                    <a:pt x="221399" y="108242"/>
                  </a:lnTo>
                  <a:lnTo>
                    <a:pt x="220052" y="109308"/>
                  </a:lnTo>
                  <a:lnTo>
                    <a:pt x="218363" y="110439"/>
                  </a:lnTo>
                  <a:lnTo>
                    <a:pt x="192252" y="119545"/>
                  </a:lnTo>
                  <a:lnTo>
                    <a:pt x="178485" y="119545"/>
                  </a:lnTo>
                  <a:lnTo>
                    <a:pt x="156184" y="85979"/>
                  </a:lnTo>
                  <a:lnTo>
                    <a:pt x="224218" y="85979"/>
                  </a:lnTo>
                  <a:lnTo>
                    <a:pt x="224218" y="74053"/>
                  </a:lnTo>
                  <a:close/>
                </a:path>
                <a:path w="4327525" h="167004">
                  <a:moveTo>
                    <a:pt x="272643" y="107238"/>
                  </a:moveTo>
                  <a:lnTo>
                    <a:pt x="250672" y="107238"/>
                  </a:lnTo>
                  <a:lnTo>
                    <a:pt x="235204" y="162077"/>
                  </a:lnTo>
                  <a:lnTo>
                    <a:pt x="248031" y="162077"/>
                  </a:lnTo>
                  <a:lnTo>
                    <a:pt x="272643" y="107238"/>
                  </a:lnTo>
                  <a:close/>
                </a:path>
                <a:path w="4327525" h="167004">
                  <a:moveTo>
                    <a:pt x="470154" y="37592"/>
                  </a:moveTo>
                  <a:lnTo>
                    <a:pt x="453542" y="37592"/>
                  </a:lnTo>
                  <a:lnTo>
                    <a:pt x="437184" y="110007"/>
                  </a:lnTo>
                  <a:lnTo>
                    <a:pt x="420357" y="59016"/>
                  </a:lnTo>
                  <a:lnTo>
                    <a:pt x="413283" y="37592"/>
                  </a:lnTo>
                  <a:lnTo>
                    <a:pt x="399656" y="37592"/>
                  </a:lnTo>
                  <a:lnTo>
                    <a:pt x="376364" y="110007"/>
                  </a:lnTo>
                  <a:lnTo>
                    <a:pt x="359041" y="37592"/>
                  </a:lnTo>
                  <a:lnTo>
                    <a:pt x="341820" y="37592"/>
                  </a:lnTo>
                  <a:lnTo>
                    <a:pt x="366953" y="131102"/>
                  </a:lnTo>
                  <a:lnTo>
                    <a:pt x="382168" y="131102"/>
                  </a:lnTo>
                  <a:lnTo>
                    <a:pt x="389140" y="110007"/>
                  </a:lnTo>
                  <a:lnTo>
                    <a:pt x="405980" y="59016"/>
                  </a:lnTo>
                  <a:lnTo>
                    <a:pt x="429983" y="131102"/>
                  </a:lnTo>
                  <a:lnTo>
                    <a:pt x="445274" y="131102"/>
                  </a:lnTo>
                  <a:lnTo>
                    <a:pt x="450888" y="110007"/>
                  </a:lnTo>
                  <a:lnTo>
                    <a:pt x="470154" y="37592"/>
                  </a:lnTo>
                  <a:close/>
                </a:path>
                <a:path w="4327525" h="167004">
                  <a:moveTo>
                    <a:pt x="501357" y="37592"/>
                  </a:moveTo>
                  <a:lnTo>
                    <a:pt x="484835" y="37592"/>
                  </a:lnTo>
                  <a:lnTo>
                    <a:pt x="484835" y="131102"/>
                  </a:lnTo>
                  <a:lnTo>
                    <a:pt x="501357" y="131102"/>
                  </a:lnTo>
                  <a:lnTo>
                    <a:pt x="501357" y="37592"/>
                  </a:lnTo>
                  <a:close/>
                </a:path>
                <a:path w="4327525" h="167004">
                  <a:moveTo>
                    <a:pt x="502500" y="5613"/>
                  </a:moveTo>
                  <a:lnTo>
                    <a:pt x="483692" y="5613"/>
                  </a:lnTo>
                  <a:lnTo>
                    <a:pt x="483692" y="21932"/>
                  </a:lnTo>
                  <a:lnTo>
                    <a:pt x="502500" y="21932"/>
                  </a:lnTo>
                  <a:lnTo>
                    <a:pt x="502500" y="5613"/>
                  </a:lnTo>
                  <a:close/>
                </a:path>
                <a:path w="4327525" h="167004">
                  <a:moveTo>
                    <a:pt x="603694" y="74053"/>
                  </a:moveTo>
                  <a:lnTo>
                    <a:pt x="587616" y="40754"/>
                  </a:lnTo>
                  <a:lnTo>
                    <a:pt x="587616" y="74053"/>
                  </a:lnTo>
                  <a:lnTo>
                    <a:pt x="535647" y="74053"/>
                  </a:lnTo>
                  <a:lnTo>
                    <a:pt x="558952" y="47967"/>
                  </a:lnTo>
                  <a:lnTo>
                    <a:pt x="567791" y="47967"/>
                  </a:lnTo>
                  <a:lnTo>
                    <a:pt x="587616" y="74053"/>
                  </a:lnTo>
                  <a:lnTo>
                    <a:pt x="587616" y="40754"/>
                  </a:lnTo>
                  <a:lnTo>
                    <a:pt x="585177" y="39179"/>
                  </a:lnTo>
                  <a:lnTo>
                    <a:pt x="575818" y="35852"/>
                  </a:lnTo>
                  <a:lnTo>
                    <a:pt x="570407" y="35001"/>
                  </a:lnTo>
                  <a:lnTo>
                    <a:pt x="564311" y="35001"/>
                  </a:lnTo>
                  <a:lnTo>
                    <a:pt x="525932" y="55867"/>
                  </a:lnTo>
                  <a:lnTo>
                    <a:pt x="518871" y="84886"/>
                  </a:lnTo>
                  <a:lnTo>
                    <a:pt x="519684" y="95834"/>
                  </a:lnTo>
                  <a:lnTo>
                    <a:pt x="547420" y="130136"/>
                  </a:lnTo>
                  <a:lnTo>
                    <a:pt x="568261" y="133273"/>
                  </a:lnTo>
                  <a:lnTo>
                    <a:pt x="572249" y="133273"/>
                  </a:lnTo>
                  <a:lnTo>
                    <a:pt x="601840" y="125412"/>
                  </a:lnTo>
                  <a:lnTo>
                    <a:pt x="601840" y="119545"/>
                  </a:lnTo>
                  <a:lnTo>
                    <a:pt x="601840" y="108242"/>
                  </a:lnTo>
                  <a:lnTo>
                    <a:pt x="600875" y="108242"/>
                  </a:lnTo>
                  <a:lnTo>
                    <a:pt x="599528" y="109308"/>
                  </a:lnTo>
                  <a:lnTo>
                    <a:pt x="597827" y="110439"/>
                  </a:lnTo>
                  <a:lnTo>
                    <a:pt x="571728" y="119545"/>
                  </a:lnTo>
                  <a:lnTo>
                    <a:pt x="557949" y="119545"/>
                  </a:lnTo>
                  <a:lnTo>
                    <a:pt x="535647" y="85979"/>
                  </a:lnTo>
                  <a:lnTo>
                    <a:pt x="603694" y="85979"/>
                  </a:lnTo>
                  <a:lnTo>
                    <a:pt x="603694" y="74053"/>
                  </a:lnTo>
                  <a:close/>
                </a:path>
                <a:path w="4327525" h="167004">
                  <a:moveTo>
                    <a:pt x="768934" y="14732"/>
                  </a:moveTo>
                  <a:lnTo>
                    <a:pt x="732891" y="4191"/>
                  </a:lnTo>
                  <a:lnTo>
                    <a:pt x="719645" y="4191"/>
                  </a:lnTo>
                  <a:lnTo>
                    <a:pt x="711225" y="5727"/>
                  </a:lnTo>
                  <a:lnTo>
                    <a:pt x="711454" y="5727"/>
                  </a:lnTo>
                  <a:lnTo>
                    <a:pt x="697344" y="11518"/>
                  </a:lnTo>
                  <a:lnTo>
                    <a:pt x="673773" y="41605"/>
                  </a:lnTo>
                  <a:lnTo>
                    <a:pt x="670763" y="53632"/>
                  </a:lnTo>
                  <a:lnTo>
                    <a:pt x="670636" y="54254"/>
                  </a:lnTo>
                  <a:lnTo>
                    <a:pt x="669899" y="60871"/>
                  </a:lnTo>
                  <a:lnTo>
                    <a:pt x="669861" y="61328"/>
                  </a:lnTo>
                  <a:lnTo>
                    <a:pt x="669594" y="68897"/>
                  </a:lnTo>
                  <a:lnTo>
                    <a:pt x="669861" y="76542"/>
                  </a:lnTo>
                  <a:lnTo>
                    <a:pt x="691248" y="122453"/>
                  </a:lnTo>
                  <a:lnTo>
                    <a:pt x="719670" y="133362"/>
                  </a:lnTo>
                  <a:lnTo>
                    <a:pt x="733450" y="133362"/>
                  </a:lnTo>
                  <a:lnTo>
                    <a:pt x="760793" y="126326"/>
                  </a:lnTo>
                  <a:lnTo>
                    <a:pt x="768934" y="122643"/>
                  </a:lnTo>
                  <a:lnTo>
                    <a:pt x="768934" y="119049"/>
                  </a:lnTo>
                  <a:lnTo>
                    <a:pt x="768934" y="102895"/>
                  </a:lnTo>
                  <a:lnTo>
                    <a:pt x="767613" y="102895"/>
                  </a:lnTo>
                  <a:lnTo>
                    <a:pt x="733361" y="119049"/>
                  </a:lnTo>
                  <a:lnTo>
                    <a:pt x="722807" y="119049"/>
                  </a:lnTo>
                  <a:lnTo>
                    <a:pt x="688797" y="84797"/>
                  </a:lnTo>
                  <a:lnTo>
                    <a:pt x="687705" y="77444"/>
                  </a:lnTo>
                  <a:lnTo>
                    <a:pt x="687705" y="60871"/>
                  </a:lnTo>
                  <a:lnTo>
                    <a:pt x="704316" y="26123"/>
                  </a:lnTo>
                  <a:lnTo>
                    <a:pt x="722757" y="18338"/>
                  </a:lnTo>
                  <a:lnTo>
                    <a:pt x="733475" y="18338"/>
                  </a:lnTo>
                  <a:lnTo>
                    <a:pt x="767524" y="34747"/>
                  </a:lnTo>
                  <a:lnTo>
                    <a:pt x="768934" y="34747"/>
                  </a:lnTo>
                  <a:lnTo>
                    <a:pt x="768934" y="18338"/>
                  </a:lnTo>
                  <a:lnTo>
                    <a:pt x="768934" y="14732"/>
                  </a:lnTo>
                  <a:close/>
                </a:path>
                <a:path w="4327525" h="167004">
                  <a:moveTo>
                    <a:pt x="800836" y="838"/>
                  </a:moveTo>
                  <a:lnTo>
                    <a:pt x="784313" y="838"/>
                  </a:lnTo>
                  <a:lnTo>
                    <a:pt x="784313" y="131102"/>
                  </a:lnTo>
                  <a:lnTo>
                    <a:pt x="800836" y="131102"/>
                  </a:lnTo>
                  <a:lnTo>
                    <a:pt x="800836" y="838"/>
                  </a:lnTo>
                  <a:close/>
                </a:path>
                <a:path w="4327525" h="167004">
                  <a:moveTo>
                    <a:pt x="905891" y="84391"/>
                  </a:moveTo>
                  <a:lnTo>
                    <a:pt x="893953" y="47967"/>
                  </a:lnTo>
                  <a:lnTo>
                    <a:pt x="888834" y="43484"/>
                  </a:lnTo>
                  <a:lnTo>
                    <a:pt x="888834" y="84391"/>
                  </a:lnTo>
                  <a:lnTo>
                    <a:pt x="888403" y="92659"/>
                  </a:lnTo>
                  <a:lnTo>
                    <a:pt x="888403" y="92786"/>
                  </a:lnTo>
                  <a:lnTo>
                    <a:pt x="887120" y="99847"/>
                  </a:lnTo>
                  <a:lnTo>
                    <a:pt x="887095" y="100050"/>
                  </a:lnTo>
                  <a:lnTo>
                    <a:pt x="884986" y="105981"/>
                  </a:lnTo>
                  <a:lnTo>
                    <a:pt x="884910" y="106197"/>
                  </a:lnTo>
                  <a:lnTo>
                    <a:pt x="881951" y="111048"/>
                  </a:lnTo>
                  <a:lnTo>
                    <a:pt x="881849" y="111213"/>
                  </a:lnTo>
                  <a:lnTo>
                    <a:pt x="877189" y="117157"/>
                  </a:lnTo>
                  <a:lnTo>
                    <a:pt x="870610" y="120129"/>
                  </a:lnTo>
                  <a:lnTo>
                    <a:pt x="853503" y="120129"/>
                  </a:lnTo>
                  <a:lnTo>
                    <a:pt x="837031" y="100050"/>
                  </a:lnTo>
                  <a:lnTo>
                    <a:pt x="836955" y="99847"/>
                  </a:lnTo>
                  <a:lnTo>
                    <a:pt x="835672" y="92786"/>
                  </a:lnTo>
                  <a:lnTo>
                    <a:pt x="835647" y="92659"/>
                  </a:lnTo>
                  <a:lnTo>
                    <a:pt x="835215" y="84391"/>
                  </a:lnTo>
                  <a:lnTo>
                    <a:pt x="853503" y="48564"/>
                  </a:lnTo>
                  <a:lnTo>
                    <a:pt x="870673" y="48564"/>
                  </a:lnTo>
                  <a:lnTo>
                    <a:pt x="888834" y="84391"/>
                  </a:lnTo>
                  <a:lnTo>
                    <a:pt x="888834" y="43484"/>
                  </a:lnTo>
                  <a:lnTo>
                    <a:pt x="887488" y="42303"/>
                  </a:lnTo>
                  <a:lnTo>
                    <a:pt x="880021" y="38252"/>
                  </a:lnTo>
                  <a:lnTo>
                    <a:pt x="871562" y="35814"/>
                  </a:lnTo>
                  <a:lnTo>
                    <a:pt x="862114" y="35001"/>
                  </a:lnTo>
                  <a:lnTo>
                    <a:pt x="852703" y="35814"/>
                  </a:lnTo>
                  <a:lnTo>
                    <a:pt x="821182" y="63576"/>
                  </a:lnTo>
                  <a:lnTo>
                    <a:pt x="818159" y="84391"/>
                  </a:lnTo>
                  <a:lnTo>
                    <a:pt x="818896" y="95186"/>
                  </a:lnTo>
                  <a:lnTo>
                    <a:pt x="844003" y="130492"/>
                  </a:lnTo>
                  <a:lnTo>
                    <a:pt x="844181" y="130492"/>
                  </a:lnTo>
                  <a:lnTo>
                    <a:pt x="852512" y="132892"/>
                  </a:lnTo>
                  <a:lnTo>
                    <a:pt x="852728" y="132892"/>
                  </a:lnTo>
                  <a:lnTo>
                    <a:pt x="862114" y="133692"/>
                  </a:lnTo>
                  <a:lnTo>
                    <a:pt x="871550" y="132892"/>
                  </a:lnTo>
                  <a:lnTo>
                    <a:pt x="879995" y="130492"/>
                  </a:lnTo>
                  <a:lnTo>
                    <a:pt x="887463" y="126479"/>
                  </a:lnTo>
                  <a:lnTo>
                    <a:pt x="893927" y="120853"/>
                  </a:lnTo>
                  <a:lnTo>
                    <a:pt x="894461" y="120129"/>
                  </a:lnTo>
                  <a:lnTo>
                    <a:pt x="899160" y="113753"/>
                  </a:lnTo>
                  <a:lnTo>
                    <a:pt x="902893" y="105308"/>
                  </a:lnTo>
                  <a:lnTo>
                    <a:pt x="905141" y="95529"/>
                  </a:lnTo>
                  <a:lnTo>
                    <a:pt x="905891" y="84391"/>
                  </a:lnTo>
                  <a:close/>
                </a:path>
                <a:path w="4327525" h="167004">
                  <a:moveTo>
                    <a:pt x="999121" y="37592"/>
                  </a:moveTo>
                  <a:lnTo>
                    <a:pt x="982586" y="37592"/>
                  </a:lnTo>
                  <a:lnTo>
                    <a:pt x="982586" y="107416"/>
                  </a:lnTo>
                  <a:lnTo>
                    <a:pt x="978776" y="110591"/>
                  </a:lnTo>
                  <a:lnTo>
                    <a:pt x="974585" y="113271"/>
                  </a:lnTo>
                  <a:lnTo>
                    <a:pt x="965454" y="117627"/>
                  </a:lnTo>
                  <a:lnTo>
                    <a:pt x="960894" y="118770"/>
                  </a:lnTo>
                  <a:lnTo>
                    <a:pt x="953147" y="118770"/>
                  </a:lnTo>
                  <a:lnTo>
                    <a:pt x="938466" y="95796"/>
                  </a:lnTo>
                  <a:lnTo>
                    <a:pt x="938466" y="37592"/>
                  </a:lnTo>
                  <a:lnTo>
                    <a:pt x="921943" y="37592"/>
                  </a:lnTo>
                  <a:lnTo>
                    <a:pt x="921943" y="104597"/>
                  </a:lnTo>
                  <a:lnTo>
                    <a:pt x="922629" y="109308"/>
                  </a:lnTo>
                  <a:lnTo>
                    <a:pt x="922718" y="109943"/>
                  </a:lnTo>
                  <a:lnTo>
                    <a:pt x="948512" y="133692"/>
                  </a:lnTo>
                  <a:lnTo>
                    <a:pt x="958418" y="133692"/>
                  </a:lnTo>
                  <a:lnTo>
                    <a:pt x="963510" y="132600"/>
                  </a:lnTo>
                  <a:lnTo>
                    <a:pt x="972553" y="128231"/>
                  </a:lnTo>
                  <a:lnTo>
                    <a:pt x="977493" y="124968"/>
                  </a:lnTo>
                  <a:lnTo>
                    <a:pt x="982586" y="120726"/>
                  </a:lnTo>
                  <a:lnTo>
                    <a:pt x="982586" y="131102"/>
                  </a:lnTo>
                  <a:lnTo>
                    <a:pt x="999121" y="131102"/>
                  </a:lnTo>
                  <a:lnTo>
                    <a:pt x="999121" y="120726"/>
                  </a:lnTo>
                  <a:lnTo>
                    <a:pt x="999121" y="118770"/>
                  </a:lnTo>
                  <a:lnTo>
                    <a:pt x="999121" y="37592"/>
                  </a:lnTo>
                  <a:close/>
                </a:path>
                <a:path w="4327525" h="167004">
                  <a:moveTo>
                    <a:pt x="1098816" y="838"/>
                  </a:moveTo>
                  <a:lnTo>
                    <a:pt x="1082294" y="838"/>
                  </a:lnTo>
                  <a:lnTo>
                    <a:pt x="1082294" y="41363"/>
                  </a:lnTo>
                  <a:lnTo>
                    <a:pt x="1082294" y="54419"/>
                  </a:lnTo>
                  <a:lnTo>
                    <a:pt x="1082294" y="108331"/>
                  </a:lnTo>
                  <a:lnTo>
                    <a:pt x="1078433" y="111518"/>
                  </a:lnTo>
                  <a:lnTo>
                    <a:pt x="1074293" y="114033"/>
                  </a:lnTo>
                  <a:lnTo>
                    <a:pt x="1065504" y="117779"/>
                  </a:lnTo>
                  <a:lnTo>
                    <a:pt x="1061135" y="118706"/>
                  </a:lnTo>
                  <a:lnTo>
                    <a:pt x="1048664" y="118706"/>
                  </a:lnTo>
                  <a:lnTo>
                    <a:pt x="1033513" y="84721"/>
                  </a:lnTo>
                  <a:lnTo>
                    <a:pt x="1033945" y="76860"/>
                  </a:lnTo>
                  <a:lnTo>
                    <a:pt x="1045451" y="52527"/>
                  </a:lnTo>
                  <a:lnTo>
                    <a:pt x="1045298" y="52527"/>
                  </a:lnTo>
                  <a:lnTo>
                    <a:pt x="1052169" y="49390"/>
                  </a:lnTo>
                  <a:lnTo>
                    <a:pt x="1064475" y="49390"/>
                  </a:lnTo>
                  <a:lnTo>
                    <a:pt x="1068006" y="49758"/>
                  </a:lnTo>
                  <a:lnTo>
                    <a:pt x="1074521" y="51206"/>
                  </a:lnTo>
                  <a:lnTo>
                    <a:pt x="1078191" y="52527"/>
                  </a:lnTo>
                  <a:lnTo>
                    <a:pt x="1082294" y="54419"/>
                  </a:lnTo>
                  <a:lnTo>
                    <a:pt x="1082294" y="41363"/>
                  </a:lnTo>
                  <a:lnTo>
                    <a:pt x="1078255" y="39179"/>
                  </a:lnTo>
                  <a:lnTo>
                    <a:pt x="1074407" y="37579"/>
                  </a:lnTo>
                  <a:lnTo>
                    <a:pt x="1067142" y="35509"/>
                  </a:lnTo>
                  <a:lnTo>
                    <a:pt x="1062863" y="35001"/>
                  </a:lnTo>
                  <a:lnTo>
                    <a:pt x="1052385" y="35001"/>
                  </a:lnTo>
                  <a:lnTo>
                    <a:pt x="1017638" y="69583"/>
                  </a:lnTo>
                  <a:lnTo>
                    <a:pt x="1017574" y="69748"/>
                  </a:lnTo>
                  <a:lnTo>
                    <a:pt x="1016495" y="76657"/>
                  </a:lnTo>
                  <a:lnTo>
                    <a:pt x="1016457" y="92925"/>
                  </a:lnTo>
                  <a:lnTo>
                    <a:pt x="1017257" y="99288"/>
                  </a:lnTo>
                  <a:lnTo>
                    <a:pt x="1042670" y="132638"/>
                  </a:lnTo>
                  <a:lnTo>
                    <a:pt x="1047597" y="133692"/>
                  </a:lnTo>
                  <a:lnTo>
                    <a:pt x="1056271" y="133692"/>
                  </a:lnTo>
                  <a:lnTo>
                    <a:pt x="1082294" y="121564"/>
                  </a:lnTo>
                  <a:lnTo>
                    <a:pt x="1082294" y="131102"/>
                  </a:lnTo>
                  <a:lnTo>
                    <a:pt x="1098816" y="131102"/>
                  </a:lnTo>
                  <a:lnTo>
                    <a:pt x="1098816" y="121564"/>
                  </a:lnTo>
                  <a:lnTo>
                    <a:pt x="1098816" y="118706"/>
                  </a:lnTo>
                  <a:lnTo>
                    <a:pt x="1098816" y="49390"/>
                  </a:lnTo>
                  <a:lnTo>
                    <a:pt x="1098816" y="41363"/>
                  </a:lnTo>
                  <a:lnTo>
                    <a:pt x="1098816" y="838"/>
                  </a:lnTo>
                  <a:close/>
                </a:path>
                <a:path w="4327525" h="167004">
                  <a:moveTo>
                    <a:pt x="1168590" y="68986"/>
                  </a:moveTo>
                  <a:lnTo>
                    <a:pt x="1119009" y="68986"/>
                  </a:lnTo>
                  <a:lnTo>
                    <a:pt x="1119009" y="84137"/>
                  </a:lnTo>
                  <a:lnTo>
                    <a:pt x="1168590" y="84137"/>
                  </a:lnTo>
                  <a:lnTo>
                    <a:pt x="1168590" y="68986"/>
                  </a:lnTo>
                  <a:close/>
                </a:path>
                <a:path w="4327525" h="167004">
                  <a:moveTo>
                    <a:pt x="1272527" y="37122"/>
                  </a:moveTo>
                  <a:lnTo>
                    <a:pt x="1271155" y="31216"/>
                  </a:lnTo>
                  <a:lnTo>
                    <a:pt x="1265643" y="21450"/>
                  </a:lnTo>
                  <a:lnTo>
                    <a:pt x="1264920" y="20688"/>
                  </a:lnTo>
                  <a:lnTo>
                    <a:pt x="1261833" y="17424"/>
                  </a:lnTo>
                  <a:lnTo>
                    <a:pt x="1254417" y="12573"/>
                  </a:lnTo>
                  <a:lnTo>
                    <a:pt x="1254417" y="40170"/>
                  </a:lnTo>
                  <a:lnTo>
                    <a:pt x="1254417" y="48425"/>
                  </a:lnTo>
                  <a:lnTo>
                    <a:pt x="1226197" y="70497"/>
                  </a:lnTo>
                  <a:lnTo>
                    <a:pt x="1207300" y="70497"/>
                  </a:lnTo>
                  <a:lnTo>
                    <a:pt x="1207300" y="20688"/>
                  </a:lnTo>
                  <a:lnTo>
                    <a:pt x="1227175" y="20688"/>
                  </a:lnTo>
                  <a:lnTo>
                    <a:pt x="1254417" y="40170"/>
                  </a:lnTo>
                  <a:lnTo>
                    <a:pt x="1254417" y="12573"/>
                  </a:lnTo>
                  <a:lnTo>
                    <a:pt x="1252804" y="11506"/>
                  </a:lnTo>
                  <a:lnTo>
                    <a:pt x="1248003" y="9525"/>
                  </a:lnTo>
                  <a:lnTo>
                    <a:pt x="1237107" y="7073"/>
                  </a:lnTo>
                  <a:lnTo>
                    <a:pt x="1230515" y="6451"/>
                  </a:lnTo>
                  <a:lnTo>
                    <a:pt x="1189901" y="6451"/>
                  </a:lnTo>
                  <a:lnTo>
                    <a:pt x="1189901" y="131102"/>
                  </a:lnTo>
                  <a:lnTo>
                    <a:pt x="1207300" y="131102"/>
                  </a:lnTo>
                  <a:lnTo>
                    <a:pt x="1207300" y="84645"/>
                  </a:lnTo>
                  <a:lnTo>
                    <a:pt x="1231392" y="84645"/>
                  </a:lnTo>
                  <a:lnTo>
                    <a:pt x="1267472" y="64236"/>
                  </a:lnTo>
                  <a:lnTo>
                    <a:pt x="1272527" y="49453"/>
                  </a:lnTo>
                  <a:lnTo>
                    <a:pt x="1272527" y="37122"/>
                  </a:lnTo>
                  <a:close/>
                </a:path>
                <a:path w="4327525" h="167004">
                  <a:moveTo>
                    <a:pt x="1304518" y="838"/>
                  </a:moveTo>
                  <a:lnTo>
                    <a:pt x="1287995" y="838"/>
                  </a:lnTo>
                  <a:lnTo>
                    <a:pt x="1287995" y="131102"/>
                  </a:lnTo>
                  <a:lnTo>
                    <a:pt x="1304518" y="131102"/>
                  </a:lnTo>
                  <a:lnTo>
                    <a:pt x="1304518" y="838"/>
                  </a:lnTo>
                  <a:close/>
                </a:path>
                <a:path w="4327525" h="167004">
                  <a:moveTo>
                    <a:pt x="1400073" y="61290"/>
                  </a:moveTo>
                  <a:lnTo>
                    <a:pt x="1399197" y="56324"/>
                  </a:lnTo>
                  <a:lnTo>
                    <a:pt x="1396225" y="49441"/>
                  </a:lnTo>
                  <a:lnTo>
                    <a:pt x="1396136" y="49237"/>
                  </a:lnTo>
                  <a:lnTo>
                    <a:pt x="1395679" y="48171"/>
                  </a:lnTo>
                  <a:lnTo>
                    <a:pt x="1366647" y="35331"/>
                  </a:lnTo>
                  <a:lnTo>
                    <a:pt x="1354340" y="35331"/>
                  </a:lnTo>
                  <a:lnTo>
                    <a:pt x="1348714" y="35839"/>
                  </a:lnTo>
                  <a:lnTo>
                    <a:pt x="1337348" y="37846"/>
                  </a:lnTo>
                  <a:lnTo>
                    <a:pt x="1332979" y="38773"/>
                  </a:lnTo>
                  <a:lnTo>
                    <a:pt x="1329740" y="39662"/>
                  </a:lnTo>
                  <a:lnTo>
                    <a:pt x="1329931" y="39662"/>
                  </a:lnTo>
                  <a:lnTo>
                    <a:pt x="1329931" y="55600"/>
                  </a:lnTo>
                  <a:lnTo>
                    <a:pt x="1330896" y="55600"/>
                  </a:lnTo>
                  <a:lnTo>
                    <a:pt x="1335760" y="53644"/>
                  </a:lnTo>
                  <a:lnTo>
                    <a:pt x="1341208" y="51955"/>
                  </a:lnTo>
                  <a:lnTo>
                    <a:pt x="1351521" y="49784"/>
                  </a:lnTo>
                  <a:lnTo>
                    <a:pt x="1356004" y="49237"/>
                  </a:lnTo>
                  <a:lnTo>
                    <a:pt x="1363040" y="49237"/>
                  </a:lnTo>
                  <a:lnTo>
                    <a:pt x="1366177" y="49441"/>
                  </a:lnTo>
                  <a:lnTo>
                    <a:pt x="1372273" y="50279"/>
                  </a:lnTo>
                  <a:lnTo>
                    <a:pt x="1374851" y="51130"/>
                  </a:lnTo>
                  <a:lnTo>
                    <a:pt x="1376959" y="52412"/>
                  </a:lnTo>
                  <a:lnTo>
                    <a:pt x="1379067" y="53644"/>
                  </a:lnTo>
                  <a:lnTo>
                    <a:pt x="1380705" y="55384"/>
                  </a:lnTo>
                  <a:lnTo>
                    <a:pt x="1383055" y="59905"/>
                  </a:lnTo>
                  <a:lnTo>
                    <a:pt x="1383639" y="62877"/>
                  </a:lnTo>
                  <a:lnTo>
                    <a:pt x="1383639" y="69570"/>
                  </a:lnTo>
                  <a:lnTo>
                    <a:pt x="1383639" y="82130"/>
                  </a:lnTo>
                  <a:lnTo>
                    <a:pt x="1367548" y="118148"/>
                  </a:lnTo>
                  <a:lnTo>
                    <a:pt x="1362837" y="119214"/>
                  </a:lnTo>
                  <a:lnTo>
                    <a:pt x="1351521" y="119214"/>
                  </a:lnTo>
                  <a:lnTo>
                    <a:pt x="1346898" y="117856"/>
                  </a:lnTo>
                  <a:lnTo>
                    <a:pt x="1340573" y="112382"/>
                  </a:lnTo>
                  <a:lnTo>
                    <a:pt x="1338986" y="108331"/>
                  </a:lnTo>
                  <a:lnTo>
                    <a:pt x="1338986" y="98234"/>
                  </a:lnTo>
                  <a:lnTo>
                    <a:pt x="1383639" y="82130"/>
                  </a:lnTo>
                  <a:lnTo>
                    <a:pt x="1383639" y="69570"/>
                  </a:lnTo>
                  <a:lnTo>
                    <a:pt x="1345374" y="74206"/>
                  </a:lnTo>
                  <a:lnTo>
                    <a:pt x="1321930" y="97510"/>
                  </a:lnTo>
                  <a:lnTo>
                    <a:pt x="1321955" y="108331"/>
                  </a:lnTo>
                  <a:lnTo>
                    <a:pt x="1347685" y="133705"/>
                  </a:lnTo>
                  <a:lnTo>
                    <a:pt x="1356652" y="133705"/>
                  </a:lnTo>
                  <a:lnTo>
                    <a:pt x="1360474" y="133311"/>
                  </a:lnTo>
                  <a:lnTo>
                    <a:pt x="1365923" y="131749"/>
                  </a:lnTo>
                  <a:lnTo>
                    <a:pt x="1368755" y="130632"/>
                  </a:lnTo>
                  <a:lnTo>
                    <a:pt x="1371688" y="129184"/>
                  </a:lnTo>
                  <a:lnTo>
                    <a:pt x="1373797" y="128181"/>
                  </a:lnTo>
                  <a:lnTo>
                    <a:pt x="1375981" y="126822"/>
                  </a:lnTo>
                  <a:lnTo>
                    <a:pt x="1380490" y="123418"/>
                  </a:lnTo>
                  <a:lnTo>
                    <a:pt x="1382293" y="122097"/>
                  </a:lnTo>
                  <a:lnTo>
                    <a:pt x="1383639" y="121145"/>
                  </a:lnTo>
                  <a:lnTo>
                    <a:pt x="1383639" y="131102"/>
                  </a:lnTo>
                  <a:lnTo>
                    <a:pt x="1400073" y="131102"/>
                  </a:lnTo>
                  <a:lnTo>
                    <a:pt x="1400073" y="121145"/>
                  </a:lnTo>
                  <a:lnTo>
                    <a:pt x="1400073" y="119214"/>
                  </a:lnTo>
                  <a:lnTo>
                    <a:pt x="1400073" y="82130"/>
                  </a:lnTo>
                  <a:lnTo>
                    <a:pt x="1400073" y="61290"/>
                  </a:lnTo>
                  <a:close/>
                </a:path>
                <a:path w="4327525" h="167004">
                  <a:moveTo>
                    <a:pt x="1471269" y="37592"/>
                  </a:moveTo>
                  <a:lnTo>
                    <a:pt x="1440853" y="37592"/>
                  </a:lnTo>
                  <a:lnTo>
                    <a:pt x="1440853" y="10718"/>
                  </a:lnTo>
                  <a:lnTo>
                    <a:pt x="1424330" y="10718"/>
                  </a:lnTo>
                  <a:lnTo>
                    <a:pt x="1424330" y="37592"/>
                  </a:lnTo>
                  <a:lnTo>
                    <a:pt x="1413167" y="37592"/>
                  </a:lnTo>
                  <a:lnTo>
                    <a:pt x="1413167" y="50660"/>
                  </a:lnTo>
                  <a:lnTo>
                    <a:pt x="1424330" y="50660"/>
                  </a:lnTo>
                  <a:lnTo>
                    <a:pt x="1424330" y="113030"/>
                  </a:lnTo>
                  <a:lnTo>
                    <a:pt x="1426857" y="120738"/>
                  </a:lnTo>
                  <a:lnTo>
                    <a:pt x="1436928" y="130505"/>
                  </a:lnTo>
                  <a:lnTo>
                    <a:pt x="1443964" y="132943"/>
                  </a:lnTo>
                  <a:lnTo>
                    <a:pt x="1455686" y="132943"/>
                  </a:lnTo>
                  <a:lnTo>
                    <a:pt x="1458633" y="132715"/>
                  </a:lnTo>
                  <a:lnTo>
                    <a:pt x="1465021" y="131762"/>
                  </a:lnTo>
                  <a:lnTo>
                    <a:pt x="1468170" y="131102"/>
                  </a:lnTo>
                  <a:lnTo>
                    <a:pt x="1471269" y="130276"/>
                  </a:lnTo>
                  <a:lnTo>
                    <a:pt x="1471269" y="119138"/>
                  </a:lnTo>
                  <a:lnTo>
                    <a:pt x="1471269" y="116128"/>
                  </a:lnTo>
                  <a:lnTo>
                    <a:pt x="1470304" y="116128"/>
                  </a:lnTo>
                  <a:lnTo>
                    <a:pt x="1468970" y="116700"/>
                  </a:lnTo>
                  <a:lnTo>
                    <a:pt x="1467370" y="117259"/>
                  </a:lnTo>
                  <a:lnTo>
                    <a:pt x="1462328" y="118757"/>
                  </a:lnTo>
                  <a:lnTo>
                    <a:pt x="1459725" y="119138"/>
                  </a:lnTo>
                  <a:lnTo>
                    <a:pt x="1453222" y="119138"/>
                  </a:lnTo>
                  <a:lnTo>
                    <a:pt x="1450898" y="118757"/>
                  </a:lnTo>
                  <a:lnTo>
                    <a:pt x="1450454" y="118757"/>
                  </a:lnTo>
                  <a:lnTo>
                    <a:pt x="1440853" y="50660"/>
                  </a:lnTo>
                  <a:lnTo>
                    <a:pt x="1471269" y="50660"/>
                  </a:lnTo>
                  <a:lnTo>
                    <a:pt x="1471269" y="37592"/>
                  </a:lnTo>
                  <a:close/>
                </a:path>
                <a:path w="4327525" h="167004">
                  <a:moveTo>
                    <a:pt x="1531467" y="37592"/>
                  </a:moveTo>
                  <a:lnTo>
                    <a:pt x="1501051" y="37592"/>
                  </a:lnTo>
                  <a:lnTo>
                    <a:pt x="1501051" y="10718"/>
                  </a:lnTo>
                  <a:lnTo>
                    <a:pt x="1484528" y="10718"/>
                  </a:lnTo>
                  <a:lnTo>
                    <a:pt x="1484528" y="37592"/>
                  </a:lnTo>
                  <a:lnTo>
                    <a:pt x="1473365" y="37592"/>
                  </a:lnTo>
                  <a:lnTo>
                    <a:pt x="1473365" y="50660"/>
                  </a:lnTo>
                  <a:lnTo>
                    <a:pt x="1484528" y="50660"/>
                  </a:lnTo>
                  <a:lnTo>
                    <a:pt x="1484528" y="113030"/>
                  </a:lnTo>
                  <a:lnTo>
                    <a:pt x="1487055" y="120738"/>
                  </a:lnTo>
                  <a:lnTo>
                    <a:pt x="1497126" y="130505"/>
                  </a:lnTo>
                  <a:lnTo>
                    <a:pt x="1504162" y="132943"/>
                  </a:lnTo>
                  <a:lnTo>
                    <a:pt x="1515884" y="132943"/>
                  </a:lnTo>
                  <a:lnTo>
                    <a:pt x="1518831" y="132715"/>
                  </a:lnTo>
                  <a:lnTo>
                    <a:pt x="1525219" y="131762"/>
                  </a:lnTo>
                  <a:lnTo>
                    <a:pt x="1528368" y="131102"/>
                  </a:lnTo>
                  <a:lnTo>
                    <a:pt x="1531467" y="130276"/>
                  </a:lnTo>
                  <a:lnTo>
                    <a:pt x="1531467" y="119138"/>
                  </a:lnTo>
                  <a:lnTo>
                    <a:pt x="1531467" y="116128"/>
                  </a:lnTo>
                  <a:lnTo>
                    <a:pt x="1530502" y="116128"/>
                  </a:lnTo>
                  <a:lnTo>
                    <a:pt x="1529168" y="116700"/>
                  </a:lnTo>
                  <a:lnTo>
                    <a:pt x="1527568" y="117259"/>
                  </a:lnTo>
                  <a:lnTo>
                    <a:pt x="1522526" y="118757"/>
                  </a:lnTo>
                  <a:lnTo>
                    <a:pt x="1519923" y="119138"/>
                  </a:lnTo>
                  <a:lnTo>
                    <a:pt x="1513420" y="119138"/>
                  </a:lnTo>
                  <a:lnTo>
                    <a:pt x="1511096" y="118757"/>
                  </a:lnTo>
                  <a:lnTo>
                    <a:pt x="1510652" y="118757"/>
                  </a:lnTo>
                  <a:lnTo>
                    <a:pt x="1501051" y="50660"/>
                  </a:lnTo>
                  <a:lnTo>
                    <a:pt x="1531467" y="50660"/>
                  </a:lnTo>
                  <a:lnTo>
                    <a:pt x="1531467" y="37592"/>
                  </a:lnTo>
                  <a:close/>
                </a:path>
                <a:path w="4327525" h="167004">
                  <a:moveTo>
                    <a:pt x="1595361" y="1511"/>
                  </a:moveTo>
                  <a:lnTo>
                    <a:pt x="1592961" y="1130"/>
                  </a:lnTo>
                  <a:lnTo>
                    <a:pt x="1590294" y="774"/>
                  </a:lnTo>
                  <a:lnTo>
                    <a:pt x="1584426" y="165"/>
                  </a:lnTo>
                  <a:lnTo>
                    <a:pt x="1581442" y="12"/>
                  </a:lnTo>
                  <a:lnTo>
                    <a:pt x="1578394" y="12"/>
                  </a:lnTo>
                  <a:lnTo>
                    <a:pt x="1545958" y="26606"/>
                  </a:lnTo>
                  <a:lnTo>
                    <a:pt x="1545437" y="34505"/>
                  </a:lnTo>
                  <a:lnTo>
                    <a:pt x="1545437" y="37592"/>
                  </a:lnTo>
                  <a:lnTo>
                    <a:pt x="1534261" y="37592"/>
                  </a:lnTo>
                  <a:lnTo>
                    <a:pt x="1534261" y="50660"/>
                  </a:lnTo>
                  <a:lnTo>
                    <a:pt x="1545437" y="50660"/>
                  </a:lnTo>
                  <a:lnTo>
                    <a:pt x="1545437" y="131102"/>
                  </a:lnTo>
                  <a:lnTo>
                    <a:pt x="1561960" y="131102"/>
                  </a:lnTo>
                  <a:lnTo>
                    <a:pt x="1561960" y="50660"/>
                  </a:lnTo>
                  <a:lnTo>
                    <a:pt x="1588770" y="50660"/>
                  </a:lnTo>
                  <a:lnTo>
                    <a:pt x="1588770" y="37592"/>
                  </a:lnTo>
                  <a:lnTo>
                    <a:pt x="1561426" y="37592"/>
                  </a:lnTo>
                  <a:lnTo>
                    <a:pt x="1561426" y="26606"/>
                  </a:lnTo>
                  <a:lnTo>
                    <a:pt x="1562912" y="21209"/>
                  </a:lnTo>
                  <a:lnTo>
                    <a:pt x="1568831" y="15227"/>
                  </a:lnTo>
                  <a:lnTo>
                    <a:pt x="1573796" y="13741"/>
                  </a:lnTo>
                  <a:lnTo>
                    <a:pt x="1582940" y="13741"/>
                  </a:lnTo>
                  <a:lnTo>
                    <a:pt x="1585391" y="13970"/>
                  </a:lnTo>
                  <a:lnTo>
                    <a:pt x="1590903" y="14922"/>
                  </a:lnTo>
                  <a:lnTo>
                    <a:pt x="1593011" y="15417"/>
                  </a:lnTo>
                  <a:lnTo>
                    <a:pt x="1594485" y="15913"/>
                  </a:lnTo>
                  <a:lnTo>
                    <a:pt x="1595361" y="15913"/>
                  </a:lnTo>
                  <a:lnTo>
                    <a:pt x="1595361" y="13741"/>
                  </a:lnTo>
                  <a:lnTo>
                    <a:pt x="1595361" y="1511"/>
                  </a:lnTo>
                  <a:close/>
                </a:path>
                <a:path w="4327525" h="167004">
                  <a:moveTo>
                    <a:pt x="1682369" y="84391"/>
                  </a:moveTo>
                  <a:lnTo>
                    <a:pt x="1670443" y="47980"/>
                  </a:lnTo>
                  <a:lnTo>
                    <a:pt x="1665312" y="43484"/>
                  </a:lnTo>
                  <a:lnTo>
                    <a:pt x="1665312" y="84391"/>
                  </a:lnTo>
                  <a:lnTo>
                    <a:pt x="1664881" y="92646"/>
                  </a:lnTo>
                  <a:lnTo>
                    <a:pt x="1664868" y="92786"/>
                  </a:lnTo>
                  <a:lnTo>
                    <a:pt x="1663598" y="99847"/>
                  </a:lnTo>
                  <a:lnTo>
                    <a:pt x="1663560" y="100063"/>
                  </a:lnTo>
                  <a:lnTo>
                    <a:pt x="1647088" y="120142"/>
                  </a:lnTo>
                  <a:lnTo>
                    <a:pt x="1629981" y="120142"/>
                  </a:lnTo>
                  <a:lnTo>
                    <a:pt x="1612150" y="92786"/>
                  </a:lnTo>
                  <a:lnTo>
                    <a:pt x="1612125" y="92646"/>
                  </a:lnTo>
                  <a:lnTo>
                    <a:pt x="1611693" y="84391"/>
                  </a:lnTo>
                  <a:lnTo>
                    <a:pt x="1612125" y="75895"/>
                  </a:lnTo>
                  <a:lnTo>
                    <a:pt x="1613433" y="68567"/>
                  </a:lnTo>
                  <a:lnTo>
                    <a:pt x="1615617" y="62395"/>
                  </a:lnTo>
                  <a:lnTo>
                    <a:pt x="1618678" y="57391"/>
                  </a:lnTo>
                  <a:lnTo>
                    <a:pt x="1623339" y="51511"/>
                  </a:lnTo>
                  <a:lnTo>
                    <a:pt x="1629981" y="48564"/>
                  </a:lnTo>
                  <a:lnTo>
                    <a:pt x="1647151" y="48564"/>
                  </a:lnTo>
                  <a:lnTo>
                    <a:pt x="1665312" y="84391"/>
                  </a:lnTo>
                  <a:lnTo>
                    <a:pt x="1665312" y="43484"/>
                  </a:lnTo>
                  <a:lnTo>
                    <a:pt x="1663966" y="42303"/>
                  </a:lnTo>
                  <a:lnTo>
                    <a:pt x="1656499" y="38252"/>
                  </a:lnTo>
                  <a:lnTo>
                    <a:pt x="1648040" y="35814"/>
                  </a:lnTo>
                  <a:lnTo>
                    <a:pt x="1638592" y="35001"/>
                  </a:lnTo>
                  <a:lnTo>
                    <a:pt x="1629181" y="35814"/>
                  </a:lnTo>
                  <a:lnTo>
                    <a:pt x="1597660" y="63576"/>
                  </a:lnTo>
                  <a:lnTo>
                    <a:pt x="1594637" y="84391"/>
                  </a:lnTo>
                  <a:lnTo>
                    <a:pt x="1595361" y="95186"/>
                  </a:lnTo>
                  <a:lnTo>
                    <a:pt x="1620481" y="130492"/>
                  </a:lnTo>
                  <a:lnTo>
                    <a:pt x="1620659" y="130492"/>
                  </a:lnTo>
                  <a:lnTo>
                    <a:pt x="1628990" y="132905"/>
                  </a:lnTo>
                  <a:lnTo>
                    <a:pt x="1629206" y="132905"/>
                  </a:lnTo>
                  <a:lnTo>
                    <a:pt x="1638592" y="133705"/>
                  </a:lnTo>
                  <a:lnTo>
                    <a:pt x="1648028" y="132905"/>
                  </a:lnTo>
                  <a:lnTo>
                    <a:pt x="1656473" y="130492"/>
                  </a:lnTo>
                  <a:lnTo>
                    <a:pt x="1663941" y="126479"/>
                  </a:lnTo>
                  <a:lnTo>
                    <a:pt x="1670418" y="120853"/>
                  </a:lnTo>
                  <a:lnTo>
                    <a:pt x="1670939" y="120142"/>
                  </a:lnTo>
                  <a:lnTo>
                    <a:pt x="1675638" y="113753"/>
                  </a:lnTo>
                  <a:lnTo>
                    <a:pt x="1679371" y="105308"/>
                  </a:lnTo>
                  <a:lnTo>
                    <a:pt x="1681619" y="95529"/>
                  </a:lnTo>
                  <a:lnTo>
                    <a:pt x="1682369" y="84391"/>
                  </a:lnTo>
                  <a:close/>
                </a:path>
                <a:path w="4327525" h="167004">
                  <a:moveTo>
                    <a:pt x="1751164" y="38100"/>
                  </a:moveTo>
                  <a:lnTo>
                    <a:pt x="1749158" y="37807"/>
                  </a:lnTo>
                  <a:lnTo>
                    <a:pt x="1739366" y="37807"/>
                  </a:lnTo>
                  <a:lnTo>
                    <a:pt x="1735912" y="38646"/>
                  </a:lnTo>
                  <a:lnTo>
                    <a:pt x="1726946" y="42824"/>
                  </a:lnTo>
                  <a:lnTo>
                    <a:pt x="1721688" y="46418"/>
                  </a:lnTo>
                  <a:lnTo>
                    <a:pt x="1715643" y="51498"/>
                  </a:lnTo>
                  <a:lnTo>
                    <a:pt x="1715643" y="37807"/>
                  </a:lnTo>
                  <a:lnTo>
                    <a:pt x="1699120" y="37807"/>
                  </a:lnTo>
                  <a:lnTo>
                    <a:pt x="1699120" y="131102"/>
                  </a:lnTo>
                  <a:lnTo>
                    <a:pt x="1715643" y="131102"/>
                  </a:lnTo>
                  <a:lnTo>
                    <a:pt x="1715643" y="64719"/>
                  </a:lnTo>
                  <a:lnTo>
                    <a:pt x="1719580" y="61099"/>
                  </a:lnTo>
                  <a:lnTo>
                    <a:pt x="1723732" y="58356"/>
                  </a:lnTo>
                  <a:lnTo>
                    <a:pt x="1732521" y="54673"/>
                  </a:lnTo>
                  <a:lnTo>
                    <a:pt x="1735963" y="53962"/>
                  </a:lnTo>
                  <a:lnTo>
                    <a:pt x="1747748" y="53962"/>
                  </a:lnTo>
                  <a:lnTo>
                    <a:pt x="1749044" y="54178"/>
                  </a:lnTo>
                  <a:lnTo>
                    <a:pt x="1750275" y="54508"/>
                  </a:lnTo>
                  <a:lnTo>
                    <a:pt x="1751164" y="54508"/>
                  </a:lnTo>
                  <a:lnTo>
                    <a:pt x="1751164" y="53962"/>
                  </a:lnTo>
                  <a:lnTo>
                    <a:pt x="1751164" y="51498"/>
                  </a:lnTo>
                  <a:lnTo>
                    <a:pt x="1751164" y="38100"/>
                  </a:lnTo>
                  <a:close/>
                </a:path>
                <a:path w="4327525" h="167004">
                  <a:moveTo>
                    <a:pt x="1891118" y="63157"/>
                  </a:moveTo>
                  <a:lnTo>
                    <a:pt x="1890496" y="58585"/>
                  </a:lnTo>
                  <a:lnTo>
                    <a:pt x="1890395" y="57823"/>
                  </a:lnTo>
                  <a:lnTo>
                    <a:pt x="1887740" y="49987"/>
                  </a:lnTo>
                  <a:lnTo>
                    <a:pt x="1866506" y="35001"/>
                  </a:lnTo>
                  <a:lnTo>
                    <a:pt x="1856714" y="35001"/>
                  </a:lnTo>
                  <a:lnTo>
                    <a:pt x="1851558" y="36372"/>
                  </a:lnTo>
                  <a:lnTo>
                    <a:pt x="1842071" y="41833"/>
                  </a:lnTo>
                  <a:lnTo>
                    <a:pt x="1837207" y="45859"/>
                  </a:lnTo>
                  <a:lnTo>
                    <a:pt x="1832216" y="51155"/>
                  </a:lnTo>
                  <a:lnTo>
                    <a:pt x="1831733" y="49987"/>
                  </a:lnTo>
                  <a:lnTo>
                    <a:pt x="1830920" y="47980"/>
                  </a:lnTo>
                  <a:lnTo>
                    <a:pt x="1829879" y="45415"/>
                  </a:lnTo>
                  <a:lnTo>
                    <a:pt x="1826463" y="41275"/>
                  </a:lnTo>
                  <a:lnTo>
                    <a:pt x="1817700" y="36372"/>
                  </a:lnTo>
                  <a:lnTo>
                    <a:pt x="1817966" y="36372"/>
                  </a:lnTo>
                  <a:lnTo>
                    <a:pt x="1812353" y="35001"/>
                  </a:lnTo>
                  <a:lnTo>
                    <a:pt x="1801456" y="35001"/>
                  </a:lnTo>
                  <a:lnTo>
                    <a:pt x="1796783" y="36131"/>
                  </a:lnTo>
                  <a:lnTo>
                    <a:pt x="1788287" y="40652"/>
                  </a:lnTo>
                  <a:lnTo>
                    <a:pt x="1783994" y="43853"/>
                  </a:lnTo>
                  <a:lnTo>
                    <a:pt x="1779651" y="47980"/>
                  </a:lnTo>
                  <a:lnTo>
                    <a:pt x="1779651" y="37592"/>
                  </a:lnTo>
                  <a:lnTo>
                    <a:pt x="1763128" y="37592"/>
                  </a:lnTo>
                  <a:lnTo>
                    <a:pt x="1763128" y="131102"/>
                  </a:lnTo>
                  <a:lnTo>
                    <a:pt x="1779651" y="131102"/>
                  </a:lnTo>
                  <a:lnTo>
                    <a:pt x="1779651" y="61290"/>
                  </a:lnTo>
                  <a:lnTo>
                    <a:pt x="1783346" y="58000"/>
                  </a:lnTo>
                  <a:lnTo>
                    <a:pt x="1787156" y="55283"/>
                  </a:lnTo>
                  <a:lnTo>
                    <a:pt x="1794814" y="51155"/>
                  </a:lnTo>
                  <a:lnTo>
                    <a:pt x="1794649" y="51155"/>
                  </a:lnTo>
                  <a:lnTo>
                    <a:pt x="1798764" y="49987"/>
                  </a:lnTo>
                  <a:lnTo>
                    <a:pt x="1806028" y="49987"/>
                  </a:lnTo>
                  <a:lnTo>
                    <a:pt x="1818855" y="72732"/>
                  </a:lnTo>
                  <a:lnTo>
                    <a:pt x="1818855" y="131102"/>
                  </a:lnTo>
                  <a:lnTo>
                    <a:pt x="1835378" y="131102"/>
                  </a:lnTo>
                  <a:lnTo>
                    <a:pt x="1835340" y="66243"/>
                  </a:lnTo>
                  <a:lnTo>
                    <a:pt x="1835251" y="64935"/>
                  </a:lnTo>
                  <a:lnTo>
                    <a:pt x="1835124" y="63157"/>
                  </a:lnTo>
                  <a:lnTo>
                    <a:pt x="1835035" y="61544"/>
                  </a:lnTo>
                  <a:lnTo>
                    <a:pt x="1839150" y="57823"/>
                  </a:lnTo>
                  <a:lnTo>
                    <a:pt x="1843227" y="54940"/>
                  </a:lnTo>
                  <a:lnTo>
                    <a:pt x="1850656" y="51155"/>
                  </a:lnTo>
                  <a:lnTo>
                    <a:pt x="1850351" y="51155"/>
                  </a:lnTo>
                  <a:lnTo>
                    <a:pt x="1854669" y="49987"/>
                  </a:lnTo>
                  <a:lnTo>
                    <a:pt x="1861756" y="49987"/>
                  </a:lnTo>
                  <a:lnTo>
                    <a:pt x="1874583" y="72732"/>
                  </a:lnTo>
                  <a:lnTo>
                    <a:pt x="1874583" y="131102"/>
                  </a:lnTo>
                  <a:lnTo>
                    <a:pt x="1891118" y="131102"/>
                  </a:lnTo>
                  <a:lnTo>
                    <a:pt x="1891118" y="63157"/>
                  </a:lnTo>
                  <a:close/>
                </a:path>
                <a:path w="4327525" h="167004">
                  <a:moveTo>
                    <a:pt x="1992058" y="74053"/>
                  </a:moveTo>
                  <a:lnTo>
                    <a:pt x="1992007" y="69684"/>
                  </a:lnTo>
                  <a:lnTo>
                    <a:pt x="1991220" y="64376"/>
                  </a:lnTo>
                  <a:lnTo>
                    <a:pt x="1991118" y="63652"/>
                  </a:lnTo>
                  <a:lnTo>
                    <a:pt x="1987372" y="53327"/>
                  </a:lnTo>
                  <a:lnTo>
                    <a:pt x="1984679" y="48958"/>
                  </a:lnTo>
                  <a:lnTo>
                    <a:pt x="1983714" y="47980"/>
                  </a:lnTo>
                  <a:lnTo>
                    <a:pt x="1977644" y="41808"/>
                  </a:lnTo>
                  <a:lnTo>
                    <a:pt x="1975980" y="40754"/>
                  </a:lnTo>
                  <a:lnTo>
                    <a:pt x="1975980" y="74053"/>
                  </a:lnTo>
                  <a:lnTo>
                    <a:pt x="1924011" y="74053"/>
                  </a:lnTo>
                  <a:lnTo>
                    <a:pt x="1947316" y="47980"/>
                  </a:lnTo>
                  <a:lnTo>
                    <a:pt x="1956168" y="47980"/>
                  </a:lnTo>
                  <a:lnTo>
                    <a:pt x="1975853" y="69684"/>
                  </a:lnTo>
                  <a:lnTo>
                    <a:pt x="1975853" y="69964"/>
                  </a:lnTo>
                  <a:lnTo>
                    <a:pt x="1975980" y="74053"/>
                  </a:lnTo>
                  <a:lnTo>
                    <a:pt x="1975980" y="40754"/>
                  </a:lnTo>
                  <a:lnTo>
                    <a:pt x="1973541" y="39192"/>
                  </a:lnTo>
                  <a:lnTo>
                    <a:pt x="1964182" y="35852"/>
                  </a:lnTo>
                  <a:lnTo>
                    <a:pt x="1958771" y="35001"/>
                  </a:lnTo>
                  <a:lnTo>
                    <a:pt x="1952675" y="35001"/>
                  </a:lnTo>
                  <a:lnTo>
                    <a:pt x="1914309" y="55867"/>
                  </a:lnTo>
                  <a:lnTo>
                    <a:pt x="1907235" y="84899"/>
                  </a:lnTo>
                  <a:lnTo>
                    <a:pt x="1908035" y="95834"/>
                  </a:lnTo>
                  <a:lnTo>
                    <a:pt x="1935797" y="130136"/>
                  </a:lnTo>
                  <a:lnTo>
                    <a:pt x="1956638" y="133286"/>
                  </a:lnTo>
                  <a:lnTo>
                    <a:pt x="1960626" y="133286"/>
                  </a:lnTo>
                  <a:lnTo>
                    <a:pt x="1990217" y="125412"/>
                  </a:lnTo>
                  <a:lnTo>
                    <a:pt x="1990217" y="119557"/>
                  </a:lnTo>
                  <a:lnTo>
                    <a:pt x="1990217" y="108254"/>
                  </a:lnTo>
                  <a:lnTo>
                    <a:pt x="1989251" y="108254"/>
                  </a:lnTo>
                  <a:lnTo>
                    <a:pt x="1987905" y="109308"/>
                  </a:lnTo>
                  <a:lnTo>
                    <a:pt x="1986203" y="110439"/>
                  </a:lnTo>
                  <a:lnTo>
                    <a:pt x="1960092" y="119557"/>
                  </a:lnTo>
                  <a:lnTo>
                    <a:pt x="1946325" y="119557"/>
                  </a:lnTo>
                  <a:lnTo>
                    <a:pt x="1924024" y="85979"/>
                  </a:lnTo>
                  <a:lnTo>
                    <a:pt x="1992058" y="85979"/>
                  </a:lnTo>
                  <a:lnTo>
                    <a:pt x="1992058" y="74053"/>
                  </a:lnTo>
                  <a:close/>
                </a:path>
                <a:path w="4327525" h="167004">
                  <a:moveTo>
                    <a:pt x="2085670" y="131102"/>
                  </a:moveTo>
                  <a:lnTo>
                    <a:pt x="2085606" y="69557"/>
                  </a:lnTo>
                  <a:lnTo>
                    <a:pt x="2085162" y="62293"/>
                  </a:lnTo>
                  <a:lnTo>
                    <a:pt x="2083625" y="55219"/>
                  </a:lnTo>
                  <a:lnTo>
                    <a:pt x="2081428" y="49987"/>
                  </a:lnTo>
                  <a:lnTo>
                    <a:pt x="2081072" y="49136"/>
                  </a:lnTo>
                  <a:lnTo>
                    <a:pt x="2080247" y="47980"/>
                  </a:lnTo>
                  <a:lnTo>
                    <a:pt x="2077491" y="44081"/>
                  </a:lnTo>
                  <a:lnTo>
                    <a:pt x="2072043" y="38023"/>
                  </a:lnTo>
                  <a:lnTo>
                    <a:pt x="2064486" y="35001"/>
                  </a:lnTo>
                  <a:lnTo>
                    <a:pt x="2049487" y="35001"/>
                  </a:lnTo>
                  <a:lnTo>
                    <a:pt x="2044420" y="36118"/>
                  </a:lnTo>
                  <a:lnTo>
                    <a:pt x="2034806" y="40589"/>
                  </a:lnTo>
                  <a:lnTo>
                    <a:pt x="2029942" y="43789"/>
                  </a:lnTo>
                  <a:lnTo>
                    <a:pt x="2025015" y="47980"/>
                  </a:lnTo>
                  <a:lnTo>
                    <a:pt x="2025015" y="37592"/>
                  </a:lnTo>
                  <a:lnTo>
                    <a:pt x="2008492" y="37592"/>
                  </a:lnTo>
                  <a:lnTo>
                    <a:pt x="2008492" y="131102"/>
                  </a:lnTo>
                  <a:lnTo>
                    <a:pt x="2025015" y="131102"/>
                  </a:lnTo>
                  <a:lnTo>
                    <a:pt x="2025015" y="61290"/>
                  </a:lnTo>
                  <a:lnTo>
                    <a:pt x="2029180" y="57937"/>
                  </a:lnTo>
                  <a:lnTo>
                    <a:pt x="2033447" y="55219"/>
                  </a:lnTo>
                  <a:lnTo>
                    <a:pt x="2042172" y="51028"/>
                  </a:lnTo>
                  <a:lnTo>
                    <a:pt x="2046414" y="49987"/>
                  </a:lnTo>
                  <a:lnTo>
                    <a:pt x="2054669" y="49987"/>
                  </a:lnTo>
                  <a:lnTo>
                    <a:pt x="2069147" y="73571"/>
                  </a:lnTo>
                  <a:lnTo>
                    <a:pt x="2069147" y="131102"/>
                  </a:lnTo>
                  <a:lnTo>
                    <a:pt x="2085670" y="131102"/>
                  </a:lnTo>
                  <a:close/>
                </a:path>
                <a:path w="4327525" h="167004">
                  <a:moveTo>
                    <a:pt x="2283714" y="37592"/>
                  </a:moveTo>
                  <a:lnTo>
                    <a:pt x="2267102" y="37592"/>
                  </a:lnTo>
                  <a:lnTo>
                    <a:pt x="2250744" y="110007"/>
                  </a:lnTo>
                  <a:lnTo>
                    <a:pt x="2233917" y="59016"/>
                  </a:lnTo>
                  <a:lnTo>
                    <a:pt x="2226843" y="37592"/>
                  </a:lnTo>
                  <a:lnTo>
                    <a:pt x="2213216" y="37592"/>
                  </a:lnTo>
                  <a:lnTo>
                    <a:pt x="2189924" y="110007"/>
                  </a:lnTo>
                  <a:lnTo>
                    <a:pt x="2172601" y="37592"/>
                  </a:lnTo>
                  <a:lnTo>
                    <a:pt x="2155380" y="37592"/>
                  </a:lnTo>
                  <a:lnTo>
                    <a:pt x="2180513" y="131102"/>
                  </a:lnTo>
                  <a:lnTo>
                    <a:pt x="2195728" y="131102"/>
                  </a:lnTo>
                  <a:lnTo>
                    <a:pt x="2202700" y="110007"/>
                  </a:lnTo>
                  <a:lnTo>
                    <a:pt x="2219541" y="59016"/>
                  </a:lnTo>
                  <a:lnTo>
                    <a:pt x="2243544" y="131102"/>
                  </a:lnTo>
                  <a:lnTo>
                    <a:pt x="2258834" y="131102"/>
                  </a:lnTo>
                  <a:lnTo>
                    <a:pt x="2264448" y="110007"/>
                  </a:lnTo>
                  <a:lnTo>
                    <a:pt x="2283714" y="37592"/>
                  </a:lnTo>
                  <a:close/>
                </a:path>
                <a:path w="4327525" h="167004">
                  <a:moveTo>
                    <a:pt x="2314918" y="37592"/>
                  </a:moveTo>
                  <a:lnTo>
                    <a:pt x="2298395" y="37592"/>
                  </a:lnTo>
                  <a:lnTo>
                    <a:pt x="2298395" y="131102"/>
                  </a:lnTo>
                  <a:lnTo>
                    <a:pt x="2314918" y="131102"/>
                  </a:lnTo>
                  <a:lnTo>
                    <a:pt x="2314918" y="37592"/>
                  </a:lnTo>
                  <a:close/>
                </a:path>
                <a:path w="4327525" h="167004">
                  <a:moveTo>
                    <a:pt x="2316061" y="5613"/>
                  </a:moveTo>
                  <a:lnTo>
                    <a:pt x="2297252" y="5613"/>
                  </a:lnTo>
                  <a:lnTo>
                    <a:pt x="2297252" y="21932"/>
                  </a:lnTo>
                  <a:lnTo>
                    <a:pt x="2316061" y="21932"/>
                  </a:lnTo>
                  <a:lnTo>
                    <a:pt x="2316061" y="5613"/>
                  </a:lnTo>
                  <a:close/>
                </a:path>
                <a:path w="4327525" h="167004">
                  <a:moveTo>
                    <a:pt x="2417254" y="74053"/>
                  </a:moveTo>
                  <a:lnTo>
                    <a:pt x="2401176" y="40754"/>
                  </a:lnTo>
                  <a:lnTo>
                    <a:pt x="2401176" y="74053"/>
                  </a:lnTo>
                  <a:lnTo>
                    <a:pt x="2349208" y="74053"/>
                  </a:lnTo>
                  <a:lnTo>
                    <a:pt x="2372512" y="47967"/>
                  </a:lnTo>
                  <a:lnTo>
                    <a:pt x="2381351" y="47967"/>
                  </a:lnTo>
                  <a:lnTo>
                    <a:pt x="2401176" y="74053"/>
                  </a:lnTo>
                  <a:lnTo>
                    <a:pt x="2401176" y="40754"/>
                  </a:lnTo>
                  <a:lnTo>
                    <a:pt x="2398738" y="39179"/>
                  </a:lnTo>
                  <a:lnTo>
                    <a:pt x="2389378" y="35852"/>
                  </a:lnTo>
                  <a:lnTo>
                    <a:pt x="2383967" y="35001"/>
                  </a:lnTo>
                  <a:lnTo>
                    <a:pt x="2377871" y="35001"/>
                  </a:lnTo>
                  <a:lnTo>
                    <a:pt x="2339492" y="55867"/>
                  </a:lnTo>
                  <a:lnTo>
                    <a:pt x="2332431" y="84886"/>
                  </a:lnTo>
                  <a:lnTo>
                    <a:pt x="2333244" y="95834"/>
                  </a:lnTo>
                  <a:lnTo>
                    <a:pt x="2360980" y="130136"/>
                  </a:lnTo>
                  <a:lnTo>
                    <a:pt x="2381821" y="133273"/>
                  </a:lnTo>
                  <a:lnTo>
                    <a:pt x="2385809" y="133273"/>
                  </a:lnTo>
                  <a:lnTo>
                    <a:pt x="2415400" y="125412"/>
                  </a:lnTo>
                  <a:lnTo>
                    <a:pt x="2415400" y="119545"/>
                  </a:lnTo>
                  <a:lnTo>
                    <a:pt x="2415400" y="108242"/>
                  </a:lnTo>
                  <a:lnTo>
                    <a:pt x="2414435" y="108242"/>
                  </a:lnTo>
                  <a:lnTo>
                    <a:pt x="2413089" y="109308"/>
                  </a:lnTo>
                  <a:lnTo>
                    <a:pt x="2411387" y="110439"/>
                  </a:lnTo>
                  <a:lnTo>
                    <a:pt x="2385288" y="119545"/>
                  </a:lnTo>
                  <a:lnTo>
                    <a:pt x="2371509" y="119545"/>
                  </a:lnTo>
                  <a:lnTo>
                    <a:pt x="2349208" y="85979"/>
                  </a:lnTo>
                  <a:lnTo>
                    <a:pt x="2417254" y="85979"/>
                  </a:lnTo>
                  <a:lnTo>
                    <a:pt x="2417254" y="74053"/>
                  </a:lnTo>
                  <a:close/>
                </a:path>
                <a:path w="4327525" h="167004">
                  <a:moveTo>
                    <a:pt x="2589669" y="68414"/>
                  </a:moveTo>
                  <a:lnTo>
                    <a:pt x="2542209" y="68414"/>
                  </a:lnTo>
                  <a:lnTo>
                    <a:pt x="2542209" y="82981"/>
                  </a:lnTo>
                  <a:lnTo>
                    <a:pt x="2572435" y="82981"/>
                  </a:lnTo>
                  <a:lnTo>
                    <a:pt x="2572435" y="115201"/>
                  </a:lnTo>
                  <a:lnTo>
                    <a:pt x="2569095" y="116547"/>
                  </a:lnTo>
                  <a:lnTo>
                    <a:pt x="2564993" y="117551"/>
                  </a:lnTo>
                  <a:lnTo>
                    <a:pt x="2555265" y="118884"/>
                  </a:lnTo>
                  <a:lnTo>
                    <a:pt x="2550376" y="119227"/>
                  </a:lnTo>
                  <a:lnTo>
                    <a:pt x="2538831" y="119227"/>
                  </a:lnTo>
                  <a:lnTo>
                    <a:pt x="2532875" y="118097"/>
                  </a:lnTo>
                  <a:lnTo>
                    <a:pt x="2522270" y="113576"/>
                  </a:lnTo>
                  <a:lnTo>
                    <a:pt x="2517737" y="110299"/>
                  </a:lnTo>
                  <a:lnTo>
                    <a:pt x="2513990" y="105994"/>
                  </a:lnTo>
                  <a:lnTo>
                    <a:pt x="2510117" y="101650"/>
                  </a:lnTo>
                  <a:lnTo>
                    <a:pt x="2507157" y="96342"/>
                  </a:lnTo>
                  <a:lnTo>
                    <a:pt x="2503055" y="83845"/>
                  </a:lnTo>
                  <a:lnTo>
                    <a:pt x="2502027" y="76530"/>
                  </a:lnTo>
                  <a:lnTo>
                    <a:pt x="2502027" y="68160"/>
                  </a:lnTo>
                  <a:lnTo>
                    <a:pt x="2519959" y="26136"/>
                  </a:lnTo>
                  <a:lnTo>
                    <a:pt x="2544229" y="18516"/>
                  </a:lnTo>
                  <a:lnTo>
                    <a:pt x="2549499" y="18516"/>
                  </a:lnTo>
                  <a:lnTo>
                    <a:pt x="2554427" y="19075"/>
                  </a:lnTo>
                  <a:lnTo>
                    <a:pt x="2563558" y="21310"/>
                  </a:lnTo>
                  <a:lnTo>
                    <a:pt x="2567609" y="22694"/>
                  </a:lnTo>
                  <a:lnTo>
                    <a:pt x="2571127" y="24371"/>
                  </a:lnTo>
                  <a:lnTo>
                    <a:pt x="2575344" y="26276"/>
                  </a:lnTo>
                  <a:lnTo>
                    <a:pt x="2578608" y="28041"/>
                  </a:lnTo>
                  <a:lnTo>
                    <a:pt x="2583243" y="31343"/>
                  </a:lnTo>
                  <a:lnTo>
                    <a:pt x="2585478" y="33083"/>
                  </a:lnTo>
                  <a:lnTo>
                    <a:pt x="2587650" y="34925"/>
                  </a:lnTo>
                  <a:lnTo>
                    <a:pt x="2589149" y="34925"/>
                  </a:lnTo>
                  <a:lnTo>
                    <a:pt x="2589149" y="18516"/>
                  </a:lnTo>
                  <a:lnTo>
                    <a:pt x="2589149" y="14909"/>
                  </a:lnTo>
                  <a:lnTo>
                    <a:pt x="2586913" y="13855"/>
                  </a:lnTo>
                  <a:lnTo>
                    <a:pt x="2550731" y="4203"/>
                  </a:lnTo>
                  <a:lnTo>
                    <a:pt x="2546337" y="4203"/>
                  </a:lnTo>
                  <a:lnTo>
                    <a:pt x="2538831" y="4508"/>
                  </a:lnTo>
                  <a:lnTo>
                    <a:pt x="2539301" y="4508"/>
                  </a:lnTo>
                  <a:lnTo>
                    <a:pt x="2532989" y="5308"/>
                  </a:lnTo>
                  <a:lnTo>
                    <a:pt x="2495562" y="26911"/>
                  </a:lnTo>
                  <a:lnTo>
                    <a:pt x="2483942" y="68160"/>
                  </a:lnTo>
                  <a:lnTo>
                    <a:pt x="2483929" y="68656"/>
                  </a:lnTo>
                  <a:lnTo>
                    <a:pt x="2484196" y="76377"/>
                  </a:lnTo>
                  <a:lnTo>
                    <a:pt x="2500973" y="117297"/>
                  </a:lnTo>
                  <a:lnTo>
                    <a:pt x="2539365" y="133286"/>
                  </a:lnTo>
                  <a:lnTo>
                    <a:pt x="2546159" y="133540"/>
                  </a:lnTo>
                  <a:lnTo>
                    <a:pt x="2551087" y="133540"/>
                  </a:lnTo>
                  <a:lnTo>
                    <a:pt x="2554516" y="133286"/>
                  </a:lnTo>
                  <a:lnTo>
                    <a:pt x="2554960" y="133286"/>
                  </a:lnTo>
                  <a:lnTo>
                    <a:pt x="2562187" y="132003"/>
                  </a:lnTo>
                  <a:lnTo>
                    <a:pt x="2566060" y="131089"/>
                  </a:lnTo>
                  <a:lnTo>
                    <a:pt x="2570327" y="129857"/>
                  </a:lnTo>
                  <a:lnTo>
                    <a:pt x="2573553" y="129019"/>
                  </a:lnTo>
                  <a:lnTo>
                    <a:pt x="2577033" y="127876"/>
                  </a:lnTo>
                  <a:lnTo>
                    <a:pt x="2584475" y="124968"/>
                  </a:lnTo>
                  <a:lnTo>
                    <a:pt x="2587447" y="123774"/>
                  </a:lnTo>
                  <a:lnTo>
                    <a:pt x="2589669" y="122821"/>
                  </a:lnTo>
                  <a:lnTo>
                    <a:pt x="2589669" y="119227"/>
                  </a:lnTo>
                  <a:lnTo>
                    <a:pt x="2589669" y="68414"/>
                  </a:lnTo>
                  <a:close/>
                </a:path>
                <a:path w="4327525" h="167004">
                  <a:moveTo>
                    <a:pt x="2691257" y="84404"/>
                  </a:moveTo>
                  <a:lnTo>
                    <a:pt x="2679331" y="47980"/>
                  </a:lnTo>
                  <a:lnTo>
                    <a:pt x="2674201" y="43484"/>
                  </a:lnTo>
                  <a:lnTo>
                    <a:pt x="2674201" y="84404"/>
                  </a:lnTo>
                  <a:lnTo>
                    <a:pt x="2673769" y="92659"/>
                  </a:lnTo>
                  <a:lnTo>
                    <a:pt x="2673756" y="92786"/>
                  </a:lnTo>
                  <a:lnTo>
                    <a:pt x="2672486" y="99847"/>
                  </a:lnTo>
                  <a:lnTo>
                    <a:pt x="2672448" y="100063"/>
                  </a:lnTo>
                  <a:lnTo>
                    <a:pt x="2655976" y="120142"/>
                  </a:lnTo>
                  <a:lnTo>
                    <a:pt x="2638869" y="120142"/>
                  </a:lnTo>
                  <a:lnTo>
                    <a:pt x="2621038" y="92786"/>
                  </a:lnTo>
                  <a:lnTo>
                    <a:pt x="2621013" y="92659"/>
                  </a:lnTo>
                  <a:lnTo>
                    <a:pt x="2620581" y="84404"/>
                  </a:lnTo>
                  <a:lnTo>
                    <a:pt x="2621013" y="75895"/>
                  </a:lnTo>
                  <a:lnTo>
                    <a:pt x="2622321" y="68567"/>
                  </a:lnTo>
                  <a:lnTo>
                    <a:pt x="2624505" y="62395"/>
                  </a:lnTo>
                  <a:lnTo>
                    <a:pt x="2627566" y="57404"/>
                  </a:lnTo>
                  <a:lnTo>
                    <a:pt x="2632227" y="51511"/>
                  </a:lnTo>
                  <a:lnTo>
                    <a:pt x="2638869" y="48564"/>
                  </a:lnTo>
                  <a:lnTo>
                    <a:pt x="2656040" y="48564"/>
                  </a:lnTo>
                  <a:lnTo>
                    <a:pt x="2674201" y="84404"/>
                  </a:lnTo>
                  <a:lnTo>
                    <a:pt x="2674201" y="43484"/>
                  </a:lnTo>
                  <a:lnTo>
                    <a:pt x="2672854" y="42303"/>
                  </a:lnTo>
                  <a:lnTo>
                    <a:pt x="2665387" y="38239"/>
                  </a:lnTo>
                  <a:lnTo>
                    <a:pt x="2656929" y="35814"/>
                  </a:lnTo>
                  <a:lnTo>
                    <a:pt x="2647480" y="35001"/>
                  </a:lnTo>
                  <a:lnTo>
                    <a:pt x="2638069" y="35814"/>
                  </a:lnTo>
                  <a:lnTo>
                    <a:pt x="2606548" y="63563"/>
                  </a:lnTo>
                  <a:lnTo>
                    <a:pt x="2603525" y="84404"/>
                  </a:lnTo>
                  <a:lnTo>
                    <a:pt x="2604249" y="95186"/>
                  </a:lnTo>
                  <a:lnTo>
                    <a:pt x="2629370" y="130492"/>
                  </a:lnTo>
                  <a:lnTo>
                    <a:pt x="2629547" y="130492"/>
                  </a:lnTo>
                  <a:lnTo>
                    <a:pt x="2637879" y="132892"/>
                  </a:lnTo>
                  <a:lnTo>
                    <a:pt x="2638094" y="132892"/>
                  </a:lnTo>
                  <a:lnTo>
                    <a:pt x="2647480" y="133705"/>
                  </a:lnTo>
                  <a:lnTo>
                    <a:pt x="2656916" y="132892"/>
                  </a:lnTo>
                  <a:lnTo>
                    <a:pt x="2665361" y="130492"/>
                  </a:lnTo>
                  <a:lnTo>
                    <a:pt x="2672829" y="126479"/>
                  </a:lnTo>
                  <a:lnTo>
                    <a:pt x="2679306" y="120853"/>
                  </a:lnTo>
                  <a:lnTo>
                    <a:pt x="2679827" y="120142"/>
                  </a:lnTo>
                  <a:lnTo>
                    <a:pt x="2684526" y="113753"/>
                  </a:lnTo>
                  <a:lnTo>
                    <a:pt x="2688259" y="105321"/>
                  </a:lnTo>
                  <a:lnTo>
                    <a:pt x="2690507" y="95529"/>
                  </a:lnTo>
                  <a:lnTo>
                    <a:pt x="2691257" y="84404"/>
                  </a:lnTo>
                  <a:close/>
                </a:path>
                <a:path w="4327525" h="167004">
                  <a:moveTo>
                    <a:pt x="2788793" y="84404"/>
                  </a:moveTo>
                  <a:lnTo>
                    <a:pt x="2776867" y="47980"/>
                  </a:lnTo>
                  <a:lnTo>
                    <a:pt x="2771737" y="43484"/>
                  </a:lnTo>
                  <a:lnTo>
                    <a:pt x="2771737" y="84404"/>
                  </a:lnTo>
                  <a:lnTo>
                    <a:pt x="2771305" y="92659"/>
                  </a:lnTo>
                  <a:lnTo>
                    <a:pt x="2771292" y="92786"/>
                  </a:lnTo>
                  <a:lnTo>
                    <a:pt x="2770022" y="99847"/>
                  </a:lnTo>
                  <a:lnTo>
                    <a:pt x="2769984" y="100063"/>
                  </a:lnTo>
                  <a:lnTo>
                    <a:pt x="2753512" y="120142"/>
                  </a:lnTo>
                  <a:lnTo>
                    <a:pt x="2736405" y="120142"/>
                  </a:lnTo>
                  <a:lnTo>
                    <a:pt x="2718574" y="92786"/>
                  </a:lnTo>
                  <a:lnTo>
                    <a:pt x="2718549" y="92659"/>
                  </a:lnTo>
                  <a:lnTo>
                    <a:pt x="2718117" y="84404"/>
                  </a:lnTo>
                  <a:lnTo>
                    <a:pt x="2718549" y="75895"/>
                  </a:lnTo>
                  <a:lnTo>
                    <a:pt x="2719857" y="68567"/>
                  </a:lnTo>
                  <a:lnTo>
                    <a:pt x="2722041" y="62395"/>
                  </a:lnTo>
                  <a:lnTo>
                    <a:pt x="2725102" y="57404"/>
                  </a:lnTo>
                  <a:lnTo>
                    <a:pt x="2729763" y="51511"/>
                  </a:lnTo>
                  <a:lnTo>
                    <a:pt x="2736405" y="48564"/>
                  </a:lnTo>
                  <a:lnTo>
                    <a:pt x="2753576" y="48564"/>
                  </a:lnTo>
                  <a:lnTo>
                    <a:pt x="2771737" y="84404"/>
                  </a:lnTo>
                  <a:lnTo>
                    <a:pt x="2771737" y="43484"/>
                  </a:lnTo>
                  <a:lnTo>
                    <a:pt x="2770390" y="42303"/>
                  </a:lnTo>
                  <a:lnTo>
                    <a:pt x="2762923" y="38239"/>
                  </a:lnTo>
                  <a:lnTo>
                    <a:pt x="2754465" y="35814"/>
                  </a:lnTo>
                  <a:lnTo>
                    <a:pt x="2745016" y="35001"/>
                  </a:lnTo>
                  <a:lnTo>
                    <a:pt x="2735605" y="35814"/>
                  </a:lnTo>
                  <a:lnTo>
                    <a:pt x="2704084" y="63563"/>
                  </a:lnTo>
                  <a:lnTo>
                    <a:pt x="2701061" y="84404"/>
                  </a:lnTo>
                  <a:lnTo>
                    <a:pt x="2701785" y="95186"/>
                  </a:lnTo>
                  <a:lnTo>
                    <a:pt x="2726906" y="130492"/>
                  </a:lnTo>
                  <a:lnTo>
                    <a:pt x="2727083" y="130492"/>
                  </a:lnTo>
                  <a:lnTo>
                    <a:pt x="2735415" y="132892"/>
                  </a:lnTo>
                  <a:lnTo>
                    <a:pt x="2735630" y="132892"/>
                  </a:lnTo>
                  <a:lnTo>
                    <a:pt x="2745016" y="133705"/>
                  </a:lnTo>
                  <a:lnTo>
                    <a:pt x="2754452" y="132892"/>
                  </a:lnTo>
                  <a:lnTo>
                    <a:pt x="2762897" y="130492"/>
                  </a:lnTo>
                  <a:lnTo>
                    <a:pt x="2770365" y="126479"/>
                  </a:lnTo>
                  <a:lnTo>
                    <a:pt x="2776842" y="120853"/>
                  </a:lnTo>
                  <a:lnTo>
                    <a:pt x="2777363" y="120142"/>
                  </a:lnTo>
                  <a:lnTo>
                    <a:pt x="2782062" y="113753"/>
                  </a:lnTo>
                  <a:lnTo>
                    <a:pt x="2785795" y="105321"/>
                  </a:lnTo>
                  <a:lnTo>
                    <a:pt x="2788043" y="95529"/>
                  </a:lnTo>
                  <a:lnTo>
                    <a:pt x="2788793" y="84404"/>
                  </a:lnTo>
                  <a:close/>
                </a:path>
                <a:path w="4327525" h="167004">
                  <a:moveTo>
                    <a:pt x="2881147" y="37604"/>
                  </a:moveTo>
                  <a:lnTo>
                    <a:pt x="2865577" y="37604"/>
                  </a:lnTo>
                  <a:lnTo>
                    <a:pt x="2864612" y="41617"/>
                  </a:lnTo>
                  <a:lnTo>
                    <a:pt x="2864612" y="54432"/>
                  </a:lnTo>
                  <a:lnTo>
                    <a:pt x="2864612" y="105752"/>
                  </a:lnTo>
                  <a:lnTo>
                    <a:pt x="2860979" y="108648"/>
                  </a:lnTo>
                  <a:lnTo>
                    <a:pt x="2856890" y="110909"/>
                  </a:lnTo>
                  <a:lnTo>
                    <a:pt x="2847810" y="114147"/>
                  </a:lnTo>
                  <a:lnTo>
                    <a:pt x="2843403" y="114960"/>
                  </a:lnTo>
                  <a:lnTo>
                    <a:pt x="2830919" y="114960"/>
                  </a:lnTo>
                  <a:lnTo>
                    <a:pt x="2824988" y="112242"/>
                  </a:lnTo>
                  <a:lnTo>
                    <a:pt x="2817660" y="101422"/>
                  </a:lnTo>
                  <a:lnTo>
                    <a:pt x="2815933" y="93954"/>
                  </a:lnTo>
                  <a:lnTo>
                    <a:pt x="2815831" y="83146"/>
                  </a:lnTo>
                  <a:lnTo>
                    <a:pt x="2816263" y="75717"/>
                  </a:lnTo>
                  <a:lnTo>
                    <a:pt x="2816275" y="75412"/>
                  </a:lnTo>
                  <a:lnTo>
                    <a:pt x="2834436" y="49149"/>
                  </a:lnTo>
                  <a:lnTo>
                    <a:pt x="2846273" y="49149"/>
                  </a:lnTo>
                  <a:lnTo>
                    <a:pt x="2849740" y="49555"/>
                  </a:lnTo>
                  <a:lnTo>
                    <a:pt x="2856725" y="51181"/>
                  </a:lnTo>
                  <a:lnTo>
                    <a:pt x="2860510" y="52527"/>
                  </a:lnTo>
                  <a:lnTo>
                    <a:pt x="2864612" y="54432"/>
                  </a:lnTo>
                  <a:lnTo>
                    <a:pt x="2864612" y="41617"/>
                  </a:lnTo>
                  <a:lnTo>
                    <a:pt x="2860865" y="39497"/>
                  </a:lnTo>
                  <a:lnTo>
                    <a:pt x="2857131" y="37871"/>
                  </a:lnTo>
                  <a:lnTo>
                    <a:pt x="2849689" y="35572"/>
                  </a:lnTo>
                  <a:lnTo>
                    <a:pt x="2845282" y="35001"/>
                  </a:lnTo>
                  <a:lnTo>
                    <a:pt x="2834792" y="35001"/>
                  </a:lnTo>
                  <a:lnTo>
                    <a:pt x="2799994" y="68630"/>
                  </a:lnTo>
                  <a:lnTo>
                    <a:pt x="2798775" y="83477"/>
                  </a:lnTo>
                  <a:lnTo>
                    <a:pt x="2799372" y="93522"/>
                  </a:lnTo>
                  <a:lnTo>
                    <a:pt x="2799397" y="93954"/>
                  </a:lnTo>
                  <a:lnTo>
                    <a:pt x="2820352" y="126555"/>
                  </a:lnTo>
                  <a:lnTo>
                    <a:pt x="2835427" y="129527"/>
                  </a:lnTo>
                  <a:lnTo>
                    <a:pt x="2841879" y="129527"/>
                  </a:lnTo>
                  <a:lnTo>
                    <a:pt x="2847238" y="128638"/>
                  </a:lnTo>
                  <a:lnTo>
                    <a:pt x="2855798" y="125133"/>
                  </a:lnTo>
                  <a:lnTo>
                    <a:pt x="2860167" y="122402"/>
                  </a:lnTo>
                  <a:lnTo>
                    <a:pt x="2864612" y="118719"/>
                  </a:lnTo>
                  <a:lnTo>
                    <a:pt x="2864523" y="131572"/>
                  </a:lnTo>
                  <a:lnTo>
                    <a:pt x="2854579" y="149364"/>
                  </a:lnTo>
                  <a:lnTo>
                    <a:pt x="2854439" y="149364"/>
                  </a:lnTo>
                  <a:lnTo>
                    <a:pt x="2847670" y="151815"/>
                  </a:lnTo>
                  <a:lnTo>
                    <a:pt x="2843339" y="152463"/>
                  </a:lnTo>
                  <a:lnTo>
                    <a:pt x="2835198" y="152463"/>
                  </a:lnTo>
                  <a:lnTo>
                    <a:pt x="2809062" y="146100"/>
                  </a:lnTo>
                  <a:lnTo>
                    <a:pt x="2808186" y="146100"/>
                  </a:lnTo>
                  <a:lnTo>
                    <a:pt x="2808186" y="162509"/>
                  </a:lnTo>
                  <a:lnTo>
                    <a:pt x="2812567" y="163741"/>
                  </a:lnTo>
                  <a:lnTo>
                    <a:pt x="2817190" y="164706"/>
                  </a:lnTo>
                  <a:lnTo>
                    <a:pt x="2827210" y="166166"/>
                  </a:lnTo>
                  <a:lnTo>
                    <a:pt x="2832125" y="166522"/>
                  </a:lnTo>
                  <a:lnTo>
                    <a:pt x="2836926" y="166522"/>
                  </a:lnTo>
                  <a:lnTo>
                    <a:pt x="2872422" y="152463"/>
                  </a:lnTo>
                  <a:lnTo>
                    <a:pt x="2875000" y="149021"/>
                  </a:lnTo>
                  <a:lnTo>
                    <a:pt x="2881147" y="118719"/>
                  </a:lnTo>
                  <a:lnTo>
                    <a:pt x="2881147" y="114960"/>
                  </a:lnTo>
                  <a:lnTo>
                    <a:pt x="2881147" y="49149"/>
                  </a:lnTo>
                  <a:lnTo>
                    <a:pt x="2881147" y="41617"/>
                  </a:lnTo>
                  <a:lnTo>
                    <a:pt x="2881147" y="37604"/>
                  </a:lnTo>
                  <a:close/>
                </a:path>
                <a:path w="4327525" h="167004">
                  <a:moveTo>
                    <a:pt x="2921482" y="850"/>
                  </a:moveTo>
                  <a:lnTo>
                    <a:pt x="2904960" y="850"/>
                  </a:lnTo>
                  <a:lnTo>
                    <a:pt x="2904960" y="131114"/>
                  </a:lnTo>
                  <a:lnTo>
                    <a:pt x="2921482" y="131114"/>
                  </a:lnTo>
                  <a:lnTo>
                    <a:pt x="2921482" y="850"/>
                  </a:lnTo>
                  <a:close/>
                </a:path>
                <a:path w="4327525" h="167004">
                  <a:moveTo>
                    <a:pt x="3023806" y="74053"/>
                  </a:moveTo>
                  <a:lnTo>
                    <a:pt x="3023755" y="69697"/>
                  </a:lnTo>
                  <a:lnTo>
                    <a:pt x="3022968" y="64376"/>
                  </a:lnTo>
                  <a:lnTo>
                    <a:pt x="3022866" y="63652"/>
                  </a:lnTo>
                  <a:lnTo>
                    <a:pt x="3019120" y="53327"/>
                  </a:lnTo>
                  <a:lnTo>
                    <a:pt x="3016427" y="48958"/>
                  </a:lnTo>
                  <a:lnTo>
                    <a:pt x="3015462" y="47980"/>
                  </a:lnTo>
                  <a:lnTo>
                    <a:pt x="3009392" y="41821"/>
                  </a:lnTo>
                  <a:lnTo>
                    <a:pt x="3007728" y="40767"/>
                  </a:lnTo>
                  <a:lnTo>
                    <a:pt x="3007728" y="74053"/>
                  </a:lnTo>
                  <a:lnTo>
                    <a:pt x="2955760" y="74053"/>
                  </a:lnTo>
                  <a:lnTo>
                    <a:pt x="2979064" y="47980"/>
                  </a:lnTo>
                  <a:lnTo>
                    <a:pt x="2987916" y="47980"/>
                  </a:lnTo>
                  <a:lnTo>
                    <a:pt x="3007601" y="69697"/>
                  </a:lnTo>
                  <a:lnTo>
                    <a:pt x="3007601" y="69977"/>
                  </a:lnTo>
                  <a:lnTo>
                    <a:pt x="3007728" y="74053"/>
                  </a:lnTo>
                  <a:lnTo>
                    <a:pt x="3007728" y="40767"/>
                  </a:lnTo>
                  <a:lnTo>
                    <a:pt x="3005290" y="39192"/>
                  </a:lnTo>
                  <a:lnTo>
                    <a:pt x="2995930" y="35839"/>
                  </a:lnTo>
                  <a:lnTo>
                    <a:pt x="2990519" y="35001"/>
                  </a:lnTo>
                  <a:lnTo>
                    <a:pt x="2984436" y="35001"/>
                  </a:lnTo>
                  <a:lnTo>
                    <a:pt x="2946057" y="55867"/>
                  </a:lnTo>
                  <a:lnTo>
                    <a:pt x="2938983" y="84899"/>
                  </a:lnTo>
                  <a:lnTo>
                    <a:pt x="2939783" y="95821"/>
                  </a:lnTo>
                  <a:lnTo>
                    <a:pt x="2967545" y="130136"/>
                  </a:lnTo>
                  <a:lnTo>
                    <a:pt x="2988386" y="133286"/>
                  </a:lnTo>
                  <a:lnTo>
                    <a:pt x="2992374" y="133286"/>
                  </a:lnTo>
                  <a:lnTo>
                    <a:pt x="3021965" y="125425"/>
                  </a:lnTo>
                  <a:lnTo>
                    <a:pt x="3021965" y="119557"/>
                  </a:lnTo>
                  <a:lnTo>
                    <a:pt x="3021965" y="108254"/>
                  </a:lnTo>
                  <a:lnTo>
                    <a:pt x="3020999" y="108254"/>
                  </a:lnTo>
                  <a:lnTo>
                    <a:pt x="3019653" y="109321"/>
                  </a:lnTo>
                  <a:lnTo>
                    <a:pt x="3017951" y="110451"/>
                  </a:lnTo>
                  <a:lnTo>
                    <a:pt x="2991840" y="119557"/>
                  </a:lnTo>
                  <a:lnTo>
                    <a:pt x="2978073" y="119557"/>
                  </a:lnTo>
                  <a:lnTo>
                    <a:pt x="2955772" y="85991"/>
                  </a:lnTo>
                  <a:lnTo>
                    <a:pt x="3023806" y="85991"/>
                  </a:lnTo>
                  <a:lnTo>
                    <a:pt x="3023806" y="74053"/>
                  </a:lnTo>
                  <a:close/>
                </a:path>
                <a:path w="4327525" h="167004">
                  <a:moveTo>
                    <a:pt x="3200374" y="68910"/>
                  </a:moveTo>
                  <a:lnTo>
                    <a:pt x="3189605" y="31203"/>
                  </a:lnTo>
                  <a:lnTo>
                    <a:pt x="3182264" y="22974"/>
                  </a:lnTo>
                  <a:lnTo>
                    <a:pt x="3182264" y="59055"/>
                  </a:lnTo>
                  <a:lnTo>
                    <a:pt x="3182264" y="78371"/>
                  </a:lnTo>
                  <a:lnTo>
                    <a:pt x="3180740" y="86474"/>
                  </a:lnTo>
                  <a:lnTo>
                    <a:pt x="3174644" y="99479"/>
                  </a:lnTo>
                  <a:lnTo>
                    <a:pt x="3170110" y="104686"/>
                  </a:lnTo>
                  <a:lnTo>
                    <a:pt x="3164065" y="108597"/>
                  </a:lnTo>
                  <a:lnTo>
                    <a:pt x="3159264" y="111772"/>
                  </a:lnTo>
                  <a:lnTo>
                    <a:pt x="3153968" y="113944"/>
                  </a:lnTo>
                  <a:lnTo>
                    <a:pt x="3142361" y="116293"/>
                  </a:lnTo>
                  <a:lnTo>
                    <a:pt x="3135122" y="116916"/>
                  </a:lnTo>
                  <a:lnTo>
                    <a:pt x="3114586" y="116916"/>
                  </a:lnTo>
                  <a:lnTo>
                    <a:pt x="3114586" y="20688"/>
                  </a:lnTo>
                  <a:lnTo>
                    <a:pt x="3135706" y="20688"/>
                  </a:lnTo>
                  <a:lnTo>
                    <a:pt x="3173920" y="37312"/>
                  </a:lnTo>
                  <a:lnTo>
                    <a:pt x="3182264" y="59055"/>
                  </a:lnTo>
                  <a:lnTo>
                    <a:pt x="3182264" y="22974"/>
                  </a:lnTo>
                  <a:lnTo>
                    <a:pt x="3143453" y="7124"/>
                  </a:lnTo>
                  <a:lnTo>
                    <a:pt x="3126981" y="6464"/>
                  </a:lnTo>
                  <a:lnTo>
                    <a:pt x="3097174" y="6464"/>
                  </a:lnTo>
                  <a:lnTo>
                    <a:pt x="3097174" y="131114"/>
                  </a:lnTo>
                  <a:lnTo>
                    <a:pt x="3132620" y="131114"/>
                  </a:lnTo>
                  <a:lnTo>
                    <a:pt x="3173653" y="121145"/>
                  </a:lnTo>
                  <a:lnTo>
                    <a:pt x="3198571" y="85140"/>
                  </a:lnTo>
                  <a:lnTo>
                    <a:pt x="3199930" y="77228"/>
                  </a:lnTo>
                  <a:lnTo>
                    <a:pt x="3200374" y="68910"/>
                  </a:lnTo>
                  <a:close/>
                </a:path>
                <a:path w="4327525" h="167004">
                  <a:moveTo>
                    <a:pt x="3270580" y="38100"/>
                  </a:moveTo>
                  <a:lnTo>
                    <a:pt x="3268573" y="37807"/>
                  </a:lnTo>
                  <a:lnTo>
                    <a:pt x="3258832" y="37807"/>
                  </a:lnTo>
                  <a:lnTo>
                    <a:pt x="3255327" y="38646"/>
                  </a:lnTo>
                  <a:lnTo>
                    <a:pt x="3246361" y="42837"/>
                  </a:lnTo>
                  <a:lnTo>
                    <a:pt x="3241103" y="46418"/>
                  </a:lnTo>
                  <a:lnTo>
                    <a:pt x="3235071" y="51498"/>
                  </a:lnTo>
                  <a:lnTo>
                    <a:pt x="3235071" y="37807"/>
                  </a:lnTo>
                  <a:lnTo>
                    <a:pt x="3218535" y="37807"/>
                  </a:lnTo>
                  <a:lnTo>
                    <a:pt x="3218535" y="131114"/>
                  </a:lnTo>
                  <a:lnTo>
                    <a:pt x="3235071" y="131114"/>
                  </a:lnTo>
                  <a:lnTo>
                    <a:pt x="3235071" y="64719"/>
                  </a:lnTo>
                  <a:lnTo>
                    <a:pt x="3238995" y="61099"/>
                  </a:lnTo>
                  <a:lnTo>
                    <a:pt x="3243148" y="58356"/>
                  </a:lnTo>
                  <a:lnTo>
                    <a:pt x="3251949" y="54673"/>
                  </a:lnTo>
                  <a:lnTo>
                    <a:pt x="3255391" y="53962"/>
                  </a:lnTo>
                  <a:lnTo>
                    <a:pt x="3267164" y="53962"/>
                  </a:lnTo>
                  <a:lnTo>
                    <a:pt x="3268472" y="54178"/>
                  </a:lnTo>
                  <a:lnTo>
                    <a:pt x="3269704" y="54508"/>
                  </a:lnTo>
                  <a:lnTo>
                    <a:pt x="3270580" y="54508"/>
                  </a:lnTo>
                  <a:lnTo>
                    <a:pt x="3270580" y="53962"/>
                  </a:lnTo>
                  <a:lnTo>
                    <a:pt x="3270580" y="51498"/>
                  </a:lnTo>
                  <a:lnTo>
                    <a:pt x="3270580" y="38100"/>
                  </a:lnTo>
                  <a:close/>
                </a:path>
                <a:path w="4327525" h="167004">
                  <a:moveTo>
                    <a:pt x="3300184" y="37604"/>
                  </a:moveTo>
                  <a:lnTo>
                    <a:pt x="3283661" y="37604"/>
                  </a:lnTo>
                  <a:lnTo>
                    <a:pt x="3283661" y="131114"/>
                  </a:lnTo>
                  <a:lnTo>
                    <a:pt x="3300184" y="131114"/>
                  </a:lnTo>
                  <a:lnTo>
                    <a:pt x="3300184" y="37604"/>
                  </a:lnTo>
                  <a:close/>
                </a:path>
                <a:path w="4327525" h="167004">
                  <a:moveTo>
                    <a:pt x="3301327" y="5626"/>
                  </a:moveTo>
                  <a:lnTo>
                    <a:pt x="3282518" y="5626"/>
                  </a:lnTo>
                  <a:lnTo>
                    <a:pt x="3282518" y="21945"/>
                  </a:lnTo>
                  <a:lnTo>
                    <a:pt x="3301327" y="21945"/>
                  </a:lnTo>
                  <a:lnTo>
                    <a:pt x="3301327" y="5626"/>
                  </a:lnTo>
                  <a:close/>
                </a:path>
                <a:path w="4327525" h="167004">
                  <a:moveTo>
                    <a:pt x="3401631" y="37604"/>
                  </a:moveTo>
                  <a:lnTo>
                    <a:pt x="3384410" y="37604"/>
                  </a:lnTo>
                  <a:lnTo>
                    <a:pt x="3357778" y="109766"/>
                  </a:lnTo>
                  <a:lnTo>
                    <a:pt x="3330879" y="37604"/>
                  </a:lnTo>
                  <a:lnTo>
                    <a:pt x="3313036" y="37604"/>
                  </a:lnTo>
                  <a:lnTo>
                    <a:pt x="3349777" y="131114"/>
                  </a:lnTo>
                  <a:lnTo>
                    <a:pt x="3364636" y="131114"/>
                  </a:lnTo>
                  <a:lnTo>
                    <a:pt x="3373082" y="109766"/>
                  </a:lnTo>
                  <a:lnTo>
                    <a:pt x="3401631" y="37604"/>
                  </a:lnTo>
                  <a:close/>
                </a:path>
                <a:path w="4327525" h="167004">
                  <a:moveTo>
                    <a:pt x="3492436" y="74053"/>
                  </a:moveTo>
                  <a:lnTo>
                    <a:pt x="3476358" y="40754"/>
                  </a:lnTo>
                  <a:lnTo>
                    <a:pt x="3476358" y="74053"/>
                  </a:lnTo>
                  <a:lnTo>
                    <a:pt x="3424402" y="74053"/>
                  </a:lnTo>
                  <a:lnTo>
                    <a:pt x="3447694" y="47980"/>
                  </a:lnTo>
                  <a:lnTo>
                    <a:pt x="3456533" y="47980"/>
                  </a:lnTo>
                  <a:lnTo>
                    <a:pt x="3476358" y="74053"/>
                  </a:lnTo>
                  <a:lnTo>
                    <a:pt x="3476358" y="40754"/>
                  </a:lnTo>
                  <a:lnTo>
                    <a:pt x="3473920" y="39192"/>
                  </a:lnTo>
                  <a:lnTo>
                    <a:pt x="3464560" y="35839"/>
                  </a:lnTo>
                  <a:lnTo>
                    <a:pt x="3459149" y="35001"/>
                  </a:lnTo>
                  <a:lnTo>
                    <a:pt x="3453053" y="35001"/>
                  </a:lnTo>
                  <a:lnTo>
                    <a:pt x="3414674" y="55867"/>
                  </a:lnTo>
                  <a:lnTo>
                    <a:pt x="3407613" y="84899"/>
                  </a:lnTo>
                  <a:lnTo>
                    <a:pt x="3408426" y="95834"/>
                  </a:lnTo>
                  <a:lnTo>
                    <a:pt x="3436162" y="130136"/>
                  </a:lnTo>
                  <a:lnTo>
                    <a:pt x="3457003" y="133286"/>
                  </a:lnTo>
                  <a:lnTo>
                    <a:pt x="3460991" y="133286"/>
                  </a:lnTo>
                  <a:lnTo>
                    <a:pt x="3490582" y="125412"/>
                  </a:lnTo>
                  <a:lnTo>
                    <a:pt x="3490582" y="119557"/>
                  </a:lnTo>
                  <a:lnTo>
                    <a:pt x="3490582" y="108254"/>
                  </a:lnTo>
                  <a:lnTo>
                    <a:pt x="3489617" y="108254"/>
                  </a:lnTo>
                  <a:lnTo>
                    <a:pt x="3488271" y="109321"/>
                  </a:lnTo>
                  <a:lnTo>
                    <a:pt x="3486569" y="110451"/>
                  </a:lnTo>
                  <a:lnTo>
                    <a:pt x="3460470" y="119557"/>
                  </a:lnTo>
                  <a:lnTo>
                    <a:pt x="3446691" y="119557"/>
                  </a:lnTo>
                  <a:lnTo>
                    <a:pt x="3424402" y="85991"/>
                  </a:lnTo>
                  <a:lnTo>
                    <a:pt x="3492436" y="85991"/>
                  </a:lnTo>
                  <a:lnTo>
                    <a:pt x="3492436" y="74053"/>
                  </a:lnTo>
                  <a:close/>
                </a:path>
                <a:path w="4327525" h="167004">
                  <a:moveTo>
                    <a:pt x="3540861" y="107251"/>
                  </a:moveTo>
                  <a:lnTo>
                    <a:pt x="3518890" y="107251"/>
                  </a:lnTo>
                  <a:lnTo>
                    <a:pt x="3503409" y="162090"/>
                  </a:lnTo>
                  <a:lnTo>
                    <a:pt x="3516249" y="162090"/>
                  </a:lnTo>
                  <a:lnTo>
                    <a:pt x="3540861" y="107251"/>
                  </a:lnTo>
                  <a:close/>
                </a:path>
                <a:path w="4327525" h="167004">
                  <a:moveTo>
                    <a:pt x="3732072" y="6451"/>
                  </a:moveTo>
                  <a:lnTo>
                    <a:pt x="3707904" y="6451"/>
                  </a:lnTo>
                  <a:lnTo>
                    <a:pt x="3676345" y="75844"/>
                  </a:lnTo>
                  <a:lnTo>
                    <a:pt x="3651770" y="23698"/>
                  </a:lnTo>
                  <a:lnTo>
                    <a:pt x="3643642" y="6451"/>
                  </a:lnTo>
                  <a:lnTo>
                    <a:pt x="3619906" y="6451"/>
                  </a:lnTo>
                  <a:lnTo>
                    <a:pt x="3619906" y="131102"/>
                  </a:lnTo>
                  <a:lnTo>
                    <a:pt x="3636175" y="131102"/>
                  </a:lnTo>
                  <a:lnTo>
                    <a:pt x="3636175" y="23698"/>
                  </a:lnTo>
                  <a:lnTo>
                    <a:pt x="3670008" y="96774"/>
                  </a:lnTo>
                  <a:lnTo>
                    <a:pt x="3680561" y="96774"/>
                  </a:lnTo>
                  <a:lnTo>
                    <a:pt x="3690340" y="75844"/>
                  </a:lnTo>
                  <a:lnTo>
                    <a:pt x="3714673" y="23698"/>
                  </a:lnTo>
                  <a:lnTo>
                    <a:pt x="3714673" y="131102"/>
                  </a:lnTo>
                  <a:lnTo>
                    <a:pt x="3732072" y="131102"/>
                  </a:lnTo>
                  <a:lnTo>
                    <a:pt x="3732072" y="23698"/>
                  </a:lnTo>
                  <a:lnTo>
                    <a:pt x="3732072" y="6451"/>
                  </a:lnTo>
                  <a:close/>
                </a:path>
                <a:path w="4327525" h="167004">
                  <a:moveTo>
                    <a:pt x="3774148" y="37592"/>
                  </a:moveTo>
                  <a:lnTo>
                    <a:pt x="3757625" y="37592"/>
                  </a:lnTo>
                  <a:lnTo>
                    <a:pt x="3757625" y="131102"/>
                  </a:lnTo>
                  <a:lnTo>
                    <a:pt x="3774148" y="131102"/>
                  </a:lnTo>
                  <a:lnTo>
                    <a:pt x="3774148" y="37592"/>
                  </a:lnTo>
                  <a:close/>
                </a:path>
                <a:path w="4327525" h="167004">
                  <a:moveTo>
                    <a:pt x="3775291" y="5613"/>
                  </a:moveTo>
                  <a:lnTo>
                    <a:pt x="3756482" y="5613"/>
                  </a:lnTo>
                  <a:lnTo>
                    <a:pt x="3756482" y="21932"/>
                  </a:lnTo>
                  <a:lnTo>
                    <a:pt x="3775291" y="21932"/>
                  </a:lnTo>
                  <a:lnTo>
                    <a:pt x="3775291" y="5613"/>
                  </a:lnTo>
                  <a:close/>
                </a:path>
                <a:path w="4327525" h="167004">
                  <a:moveTo>
                    <a:pt x="3866464" y="42608"/>
                  </a:moveTo>
                  <a:lnTo>
                    <a:pt x="3862527" y="40716"/>
                  </a:lnTo>
                  <a:lnTo>
                    <a:pt x="3858069" y="39039"/>
                  </a:lnTo>
                  <a:lnTo>
                    <a:pt x="3848049" y="36144"/>
                  </a:lnTo>
                  <a:lnTo>
                    <a:pt x="3842842" y="35420"/>
                  </a:lnTo>
                  <a:lnTo>
                    <a:pt x="3830828" y="35420"/>
                  </a:lnTo>
                  <a:lnTo>
                    <a:pt x="3797439" y="57238"/>
                  </a:lnTo>
                  <a:lnTo>
                    <a:pt x="3791661" y="76263"/>
                  </a:lnTo>
                  <a:lnTo>
                    <a:pt x="3791661" y="92735"/>
                  </a:lnTo>
                  <a:lnTo>
                    <a:pt x="3792664" y="99212"/>
                  </a:lnTo>
                  <a:lnTo>
                    <a:pt x="3792766" y="99923"/>
                  </a:lnTo>
                  <a:lnTo>
                    <a:pt x="3824528" y="132207"/>
                  </a:lnTo>
                  <a:lnTo>
                    <a:pt x="3830713" y="133197"/>
                  </a:lnTo>
                  <a:lnTo>
                    <a:pt x="3840962" y="133197"/>
                  </a:lnTo>
                  <a:lnTo>
                    <a:pt x="3843845" y="132981"/>
                  </a:lnTo>
                  <a:lnTo>
                    <a:pt x="3847960" y="132207"/>
                  </a:lnTo>
                  <a:lnTo>
                    <a:pt x="3850817" y="131546"/>
                  </a:lnTo>
                  <a:lnTo>
                    <a:pt x="3853624" y="130771"/>
                  </a:lnTo>
                  <a:lnTo>
                    <a:pt x="3855618" y="130263"/>
                  </a:lnTo>
                  <a:lnTo>
                    <a:pt x="3857841" y="129501"/>
                  </a:lnTo>
                  <a:lnTo>
                    <a:pt x="3862768" y="127431"/>
                  </a:lnTo>
                  <a:lnTo>
                    <a:pt x="3866464" y="125831"/>
                  </a:lnTo>
                  <a:lnTo>
                    <a:pt x="3866464" y="119545"/>
                  </a:lnTo>
                  <a:lnTo>
                    <a:pt x="3866464" y="108165"/>
                  </a:lnTo>
                  <a:lnTo>
                    <a:pt x="3865486" y="108165"/>
                  </a:lnTo>
                  <a:lnTo>
                    <a:pt x="3861739" y="111518"/>
                  </a:lnTo>
                  <a:lnTo>
                    <a:pt x="3857434" y="114249"/>
                  </a:lnTo>
                  <a:lnTo>
                    <a:pt x="3847706" y="118491"/>
                  </a:lnTo>
                  <a:lnTo>
                    <a:pt x="3842575" y="119545"/>
                  </a:lnTo>
                  <a:lnTo>
                    <a:pt x="3828275" y="119545"/>
                  </a:lnTo>
                  <a:lnTo>
                    <a:pt x="3809352" y="92735"/>
                  </a:lnTo>
                  <a:lnTo>
                    <a:pt x="3809263" y="92303"/>
                  </a:lnTo>
                  <a:lnTo>
                    <a:pt x="3821709" y="52209"/>
                  </a:lnTo>
                  <a:lnTo>
                    <a:pt x="3828631" y="49060"/>
                  </a:lnTo>
                  <a:lnTo>
                    <a:pt x="3840061" y="49060"/>
                  </a:lnTo>
                  <a:lnTo>
                    <a:pt x="3865486" y="60274"/>
                  </a:lnTo>
                  <a:lnTo>
                    <a:pt x="3866464" y="60274"/>
                  </a:lnTo>
                  <a:lnTo>
                    <a:pt x="3866464" y="49060"/>
                  </a:lnTo>
                  <a:lnTo>
                    <a:pt x="3866464" y="42608"/>
                  </a:lnTo>
                  <a:close/>
                </a:path>
                <a:path w="4327525" h="167004">
                  <a:moveTo>
                    <a:pt x="3933520" y="38100"/>
                  </a:moveTo>
                  <a:lnTo>
                    <a:pt x="3932466" y="37922"/>
                  </a:lnTo>
                  <a:lnTo>
                    <a:pt x="3921252" y="37922"/>
                  </a:lnTo>
                  <a:lnTo>
                    <a:pt x="3918267" y="38633"/>
                  </a:lnTo>
                  <a:lnTo>
                    <a:pt x="3909301" y="42824"/>
                  </a:lnTo>
                  <a:lnTo>
                    <a:pt x="3904043" y="46405"/>
                  </a:lnTo>
                  <a:lnTo>
                    <a:pt x="3898011" y="51485"/>
                  </a:lnTo>
                  <a:lnTo>
                    <a:pt x="3898011" y="37922"/>
                  </a:lnTo>
                  <a:lnTo>
                    <a:pt x="3881475" y="37922"/>
                  </a:lnTo>
                  <a:lnTo>
                    <a:pt x="3881475" y="131102"/>
                  </a:lnTo>
                  <a:lnTo>
                    <a:pt x="3898011" y="131102"/>
                  </a:lnTo>
                  <a:lnTo>
                    <a:pt x="3898011" y="64719"/>
                  </a:lnTo>
                  <a:lnTo>
                    <a:pt x="3901935" y="61087"/>
                  </a:lnTo>
                  <a:lnTo>
                    <a:pt x="3906088" y="58356"/>
                  </a:lnTo>
                  <a:lnTo>
                    <a:pt x="3914889" y="54673"/>
                  </a:lnTo>
                  <a:lnTo>
                    <a:pt x="3918280" y="53962"/>
                  </a:lnTo>
                  <a:lnTo>
                    <a:pt x="3930104" y="53962"/>
                  </a:lnTo>
                  <a:lnTo>
                    <a:pt x="3931412" y="54165"/>
                  </a:lnTo>
                  <a:lnTo>
                    <a:pt x="3932644" y="54508"/>
                  </a:lnTo>
                  <a:lnTo>
                    <a:pt x="3933520" y="54508"/>
                  </a:lnTo>
                  <a:lnTo>
                    <a:pt x="3933520" y="53962"/>
                  </a:lnTo>
                  <a:lnTo>
                    <a:pt x="3933520" y="51485"/>
                  </a:lnTo>
                  <a:lnTo>
                    <a:pt x="3933520" y="38100"/>
                  </a:lnTo>
                  <a:close/>
                </a:path>
                <a:path w="4327525" h="167004">
                  <a:moveTo>
                    <a:pt x="4027030" y="84391"/>
                  </a:moveTo>
                  <a:lnTo>
                    <a:pt x="4015105" y="47967"/>
                  </a:lnTo>
                  <a:lnTo>
                    <a:pt x="4009987" y="43497"/>
                  </a:lnTo>
                  <a:lnTo>
                    <a:pt x="4009987" y="84391"/>
                  </a:lnTo>
                  <a:lnTo>
                    <a:pt x="4009555" y="92659"/>
                  </a:lnTo>
                  <a:lnTo>
                    <a:pt x="4009555" y="92786"/>
                  </a:lnTo>
                  <a:lnTo>
                    <a:pt x="4008272" y="99847"/>
                  </a:lnTo>
                  <a:lnTo>
                    <a:pt x="4008234" y="100050"/>
                  </a:lnTo>
                  <a:lnTo>
                    <a:pt x="4006126" y="105981"/>
                  </a:lnTo>
                  <a:lnTo>
                    <a:pt x="4006050" y="106197"/>
                  </a:lnTo>
                  <a:lnTo>
                    <a:pt x="4003090" y="111048"/>
                  </a:lnTo>
                  <a:lnTo>
                    <a:pt x="4002989" y="111213"/>
                  </a:lnTo>
                  <a:lnTo>
                    <a:pt x="3998328" y="117157"/>
                  </a:lnTo>
                  <a:lnTo>
                    <a:pt x="3991749" y="120129"/>
                  </a:lnTo>
                  <a:lnTo>
                    <a:pt x="3974642" y="120129"/>
                  </a:lnTo>
                  <a:lnTo>
                    <a:pt x="3958183" y="100050"/>
                  </a:lnTo>
                  <a:lnTo>
                    <a:pt x="3958107" y="99847"/>
                  </a:lnTo>
                  <a:lnTo>
                    <a:pt x="3956824" y="92786"/>
                  </a:lnTo>
                  <a:lnTo>
                    <a:pt x="3956799" y="92659"/>
                  </a:lnTo>
                  <a:lnTo>
                    <a:pt x="3956354" y="84391"/>
                  </a:lnTo>
                  <a:lnTo>
                    <a:pt x="3974642" y="48552"/>
                  </a:lnTo>
                  <a:lnTo>
                    <a:pt x="3991813" y="48552"/>
                  </a:lnTo>
                  <a:lnTo>
                    <a:pt x="4009987" y="84391"/>
                  </a:lnTo>
                  <a:lnTo>
                    <a:pt x="4009987" y="43497"/>
                  </a:lnTo>
                  <a:lnTo>
                    <a:pt x="4008628" y="42303"/>
                  </a:lnTo>
                  <a:lnTo>
                    <a:pt x="4001160" y="38252"/>
                  </a:lnTo>
                  <a:lnTo>
                    <a:pt x="3992702" y="35814"/>
                  </a:lnTo>
                  <a:lnTo>
                    <a:pt x="3983253" y="35001"/>
                  </a:lnTo>
                  <a:lnTo>
                    <a:pt x="3973855" y="35814"/>
                  </a:lnTo>
                  <a:lnTo>
                    <a:pt x="3942334" y="63563"/>
                  </a:lnTo>
                  <a:lnTo>
                    <a:pt x="3939311" y="84391"/>
                  </a:lnTo>
                  <a:lnTo>
                    <a:pt x="3940048" y="95186"/>
                  </a:lnTo>
                  <a:lnTo>
                    <a:pt x="3965156" y="130492"/>
                  </a:lnTo>
                  <a:lnTo>
                    <a:pt x="3965333" y="130492"/>
                  </a:lnTo>
                  <a:lnTo>
                    <a:pt x="3973652" y="132892"/>
                  </a:lnTo>
                  <a:lnTo>
                    <a:pt x="3973868" y="132892"/>
                  </a:lnTo>
                  <a:lnTo>
                    <a:pt x="3983253" y="133692"/>
                  </a:lnTo>
                  <a:lnTo>
                    <a:pt x="3992702" y="132892"/>
                  </a:lnTo>
                  <a:lnTo>
                    <a:pt x="4001147" y="130492"/>
                  </a:lnTo>
                  <a:lnTo>
                    <a:pt x="4008602" y="126479"/>
                  </a:lnTo>
                  <a:lnTo>
                    <a:pt x="4015079" y="120853"/>
                  </a:lnTo>
                  <a:lnTo>
                    <a:pt x="4015613" y="120129"/>
                  </a:lnTo>
                  <a:lnTo>
                    <a:pt x="4020312" y="113753"/>
                  </a:lnTo>
                  <a:lnTo>
                    <a:pt x="4024045" y="105308"/>
                  </a:lnTo>
                  <a:lnTo>
                    <a:pt x="4026281" y="95529"/>
                  </a:lnTo>
                  <a:lnTo>
                    <a:pt x="4027030" y="84391"/>
                  </a:lnTo>
                  <a:close/>
                </a:path>
                <a:path w="4327525" h="167004">
                  <a:moveTo>
                    <a:pt x="4108742" y="97231"/>
                  </a:moveTo>
                  <a:lnTo>
                    <a:pt x="4074299" y="76479"/>
                  </a:lnTo>
                  <a:lnTo>
                    <a:pt x="4071569" y="75882"/>
                  </a:lnTo>
                  <a:lnTo>
                    <a:pt x="4064177" y="74041"/>
                  </a:lnTo>
                  <a:lnTo>
                    <a:pt x="4060609" y="72453"/>
                  </a:lnTo>
                  <a:lnTo>
                    <a:pt x="4056151" y="68605"/>
                  </a:lnTo>
                  <a:lnTo>
                    <a:pt x="4055033" y="65697"/>
                  </a:lnTo>
                  <a:lnTo>
                    <a:pt x="4055033" y="57378"/>
                  </a:lnTo>
                  <a:lnTo>
                    <a:pt x="4056913" y="54089"/>
                  </a:lnTo>
                  <a:lnTo>
                    <a:pt x="4064419" y="49733"/>
                  </a:lnTo>
                  <a:lnTo>
                    <a:pt x="4069016" y="48641"/>
                  </a:lnTo>
                  <a:lnTo>
                    <a:pt x="4079735" y="48641"/>
                  </a:lnTo>
                  <a:lnTo>
                    <a:pt x="4084967" y="49568"/>
                  </a:lnTo>
                  <a:lnTo>
                    <a:pt x="4095343" y="53251"/>
                  </a:lnTo>
                  <a:lnTo>
                    <a:pt x="4100042" y="55753"/>
                  </a:lnTo>
                  <a:lnTo>
                    <a:pt x="4104259" y="58940"/>
                  </a:lnTo>
                  <a:lnTo>
                    <a:pt x="4105148" y="58940"/>
                  </a:lnTo>
                  <a:lnTo>
                    <a:pt x="4105148" y="48641"/>
                  </a:lnTo>
                  <a:lnTo>
                    <a:pt x="4105148" y="42113"/>
                  </a:lnTo>
                  <a:lnTo>
                    <a:pt x="4101388" y="40157"/>
                  </a:lnTo>
                  <a:lnTo>
                    <a:pt x="4096766" y="38544"/>
                  </a:lnTo>
                  <a:lnTo>
                    <a:pt x="4085742" y="35979"/>
                  </a:lnTo>
                  <a:lnTo>
                    <a:pt x="4080268" y="35331"/>
                  </a:lnTo>
                  <a:lnTo>
                    <a:pt x="4074820" y="35331"/>
                  </a:lnTo>
                  <a:lnTo>
                    <a:pt x="4038168" y="55448"/>
                  </a:lnTo>
                  <a:lnTo>
                    <a:pt x="4038168" y="70015"/>
                  </a:lnTo>
                  <a:lnTo>
                    <a:pt x="4072420" y="92011"/>
                  </a:lnTo>
                  <a:lnTo>
                    <a:pt x="4075163" y="92595"/>
                  </a:lnTo>
                  <a:lnTo>
                    <a:pt x="4082732" y="94373"/>
                  </a:lnTo>
                  <a:lnTo>
                    <a:pt x="4086517" y="95973"/>
                  </a:lnTo>
                  <a:lnTo>
                    <a:pt x="4090797" y="99758"/>
                  </a:lnTo>
                  <a:lnTo>
                    <a:pt x="4091876" y="102577"/>
                  </a:lnTo>
                  <a:lnTo>
                    <a:pt x="4091876" y="109220"/>
                  </a:lnTo>
                  <a:lnTo>
                    <a:pt x="4073588" y="120053"/>
                  </a:lnTo>
                  <a:lnTo>
                    <a:pt x="4067314" y="120053"/>
                  </a:lnTo>
                  <a:lnTo>
                    <a:pt x="4038600" y="107823"/>
                  </a:lnTo>
                  <a:lnTo>
                    <a:pt x="4037723" y="107823"/>
                  </a:lnTo>
                  <a:lnTo>
                    <a:pt x="4037723" y="125488"/>
                  </a:lnTo>
                  <a:lnTo>
                    <a:pt x="4041470" y="127393"/>
                  </a:lnTo>
                  <a:lnTo>
                    <a:pt x="4046207" y="129171"/>
                  </a:lnTo>
                  <a:lnTo>
                    <a:pt x="4058031" y="132638"/>
                  </a:lnTo>
                  <a:lnTo>
                    <a:pt x="4058475" y="132638"/>
                  </a:lnTo>
                  <a:lnTo>
                    <a:pt x="4063771" y="133362"/>
                  </a:lnTo>
                  <a:lnTo>
                    <a:pt x="4077017" y="133362"/>
                  </a:lnTo>
                  <a:lnTo>
                    <a:pt x="4082567" y="132638"/>
                  </a:lnTo>
                  <a:lnTo>
                    <a:pt x="4108742" y="108165"/>
                  </a:lnTo>
                  <a:lnTo>
                    <a:pt x="4108742" y="97231"/>
                  </a:lnTo>
                  <a:close/>
                </a:path>
                <a:path w="4327525" h="167004">
                  <a:moveTo>
                    <a:pt x="4204576" y="84391"/>
                  </a:moveTo>
                  <a:lnTo>
                    <a:pt x="4192651" y="47967"/>
                  </a:lnTo>
                  <a:lnTo>
                    <a:pt x="4187520" y="43484"/>
                  </a:lnTo>
                  <a:lnTo>
                    <a:pt x="4187520" y="84391"/>
                  </a:lnTo>
                  <a:lnTo>
                    <a:pt x="4187101" y="92659"/>
                  </a:lnTo>
                  <a:lnTo>
                    <a:pt x="4187088" y="92786"/>
                  </a:lnTo>
                  <a:lnTo>
                    <a:pt x="4185818" y="99847"/>
                  </a:lnTo>
                  <a:lnTo>
                    <a:pt x="4185780" y="100050"/>
                  </a:lnTo>
                  <a:lnTo>
                    <a:pt x="4183672" y="105981"/>
                  </a:lnTo>
                  <a:lnTo>
                    <a:pt x="4183596" y="106197"/>
                  </a:lnTo>
                  <a:lnTo>
                    <a:pt x="4180636" y="111048"/>
                  </a:lnTo>
                  <a:lnTo>
                    <a:pt x="4180535" y="111213"/>
                  </a:lnTo>
                  <a:lnTo>
                    <a:pt x="4175874" y="117157"/>
                  </a:lnTo>
                  <a:lnTo>
                    <a:pt x="4169295" y="120129"/>
                  </a:lnTo>
                  <a:lnTo>
                    <a:pt x="4152188" y="120129"/>
                  </a:lnTo>
                  <a:lnTo>
                    <a:pt x="4135729" y="100050"/>
                  </a:lnTo>
                  <a:lnTo>
                    <a:pt x="4135653" y="99847"/>
                  </a:lnTo>
                  <a:lnTo>
                    <a:pt x="4134370" y="92786"/>
                  </a:lnTo>
                  <a:lnTo>
                    <a:pt x="4134345" y="92659"/>
                  </a:lnTo>
                  <a:lnTo>
                    <a:pt x="4133900" y="84391"/>
                  </a:lnTo>
                  <a:lnTo>
                    <a:pt x="4152188" y="48552"/>
                  </a:lnTo>
                  <a:lnTo>
                    <a:pt x="4169359" y="48552"/>
                  </a:lnTo>
                  <a:lnTo>
                    <a:pt x="4187520" y="84391"/>
                  </a:lnTo>
                  <a:lnTo>
                    <a:pt x="4187520" y="43484"/>
                  </a:lnTo>
                  <a:lnTo>
                    <a:pt x="4186174" y="42303"/>
                  </a:lnTo>
                  <a:lnTo>
                    <a:pt x="4178706" y="38252"/>
                  </a:lnTo>
                  <a:lnTo>
                    <a:pt x="4170248" y="35814"/>
                  </a:lnTo>
                  <a:lnTo>
                    <a:pt x="4160799" y="35001"/>
                  </a:lnTo>
                  <a:lnTo>
                    <a:pt x="4151401" y="35814"/>
                  </a:lnTo>
                  <a:lnTo>
                    <a:pt x="4119880" y="63563"/>
                  </a:lnTo>
                  <a:lnTo>
                    <a:pt x="4116857" y="84391"/>
                  </a:lnTo>
                  <a:lnTo>
                    <a:pt x="4117594" y="95186"/>
                  </a:lnTo>
                  <a:lnTo>
                    <a:pt x="4142702" y="130492"/>
                  </a:lnTo>
                  <a:lnTo>
                    <a:pt x="4142879" y="130492"/>
                  </a:lnTo>
                  <a:lnTo>
                    <a:pt x="4151198" y="132892"/>
                  </a:lnTo>
                  <a:lnTo>
                    <a:pt x="4151414" y="132892"/>
                  </a:lnTo>
                  <a:lnTo>
                    <a:pt x="4160799" y="133692"/>
                  </a:lnTo>
                  <a:lnTo>
                    <a:pt x="4170248" y="132892"/>
                  </a:lnTo>
                  <a:lnTo>
                    <a:pt x="4178693" y="130492"/>
                  </a:lnTo>
                  <a:lnTo>
                    <a:pt x="4186148" y="126479"/>
                  </a:lnTo>
                  <a:lnTo>
                    <a:pt x="4192625" y="120853"/>
                  </a:lnTo>
                  <a:lnTo>
                    <a:pt x="4193159" y="120129"/>
                  </a:lnTo>
                  <a:lnTo>
                    <a:pt x="4197858" y="113753"/>
                  </a:lnTo>
                  <a:lnTo>
                    <a:pt x="4201591" y="105308"/>
                  </a:lnTo>
                  <a:lnTo>
                    <a:pt x="4203827" y="95529"/>
                  </a:lnTo>
                  <a:lnTo>
                    <a:pt x="4204576" y="84391"/>
                  </a:lnTo>
                  <a:close/>
                </a:path>
                <a:path w="4327525" h="167004">
                  <a:moveTo>
                    <a:pt x="4273016" y="1511"/>
                  </a:moveTo>
                  <a:lnTo>
                    <a:pt x="4270616" y="1117"/>
                  </a:lnTo>
                  <a:lnTo>
                    <a:pt x="4267949" y="774"/>
                  </a:lnTo>
                  <a:lnTo>
                    <a:pt x="4262094" y="152"/>
                  </a:lnTo>
                  <a:lnTo>
                    <a:pt x="4259097" y="0"/>
                  </a:lnTo>
                  <a:lnTo>
                    <a:pt x="4256049" y="0"/>
                  </a:lnTo>
                  <a:lnTo>
                    <a:pt x="4223626" y="26593"/>
                  </a:lnTo>
                  <a:lnTo>
                    <a:pt x="4223093" y="34493"/>
                  </a:lnTo>
                  <a:lnTo>
                    <a:pt x="4223093" y="37592"/>
                  </a:lnTo>
                  <a:lnTo>
                    <a:pt x="4211929" y="37592"/>
                  </a:lnTo>
                  <a:lnTo>
                    <a:pt x="4211929" y="50647"/>
                  </a:lnTo>
                  <a:lnTo>
                    <a:pt x="4223093" y="50647"/>
                  </a:lnTo>
                  <a:lnTo>
                    <a:pt x="4223093" y="131102"/>
                  </a:lnTo>
                  <a:lnTo>
                    <a:pt x="4239615" y="131102"/>
                  </a:lnTo>
                  <a:lnTo>
                    <a:pt x="4239615" y="50647"/>
                  </a:lnTo>
                  <a:lnTo>
                    <a:pt x="4266425" y="50647"/>
                  </a:lnTo>
                  <a:lnTo>
                    <a:pt x="4266425" y="37592"/>
                  </a:lnTo>
                  <a:lnTo>
                    <a:pt x="4239095" y="37592"/>
                  </a:lnTo>
                  <a:lnTo>
                    <a:pt x="4239095" y="26593"/>
                  </a:lnTo>
                  <a:lnTo>
                    <a:pt x="4240568" y="21196"/>
                  </a:lnTo>
                  <a:lnTo>
                    <a:pt x="4246486" y="15227"/>
                  </a:lnTo>
                  <a:lnTo>
                    <a:pt x="4251452" y="13728"/>
                  </a:lnTo>
                  <a:lnTo>
                    <a:pt x="4260596" y="13728"/>
                  </a:lnTo>
                  <a:lnTo>
                    <a:pt x="4263060" y="13970"/>
                  </a:lnTo>
                  <a:lnTo>
                    <a:pt x="4268571" y="14922"/>
                  </a:lnTo>
                  <a:lnTo>
                    <a:pt x="4270680" y="15405"/>
                  </a:lnTo>
                  <a:lnTo>
                    <a:pt x="4272140" y="15913"/>
                  </a:lnTo>
                  <a:lnTo>
                    <a:pt x="4273016" y="15913"/>
                  </a:lnTo>
                  <a:lnTo>
                    <a:pt x="4273016" y="13728"/>
                  </a:lnTo>
                  <a:lnTo>
                    <a:pt x="4273016" y="1511"/>
                  </a:lnTo>
                  <a:close/>
                </a:path>
                <a:path w="4327525" h="167004">
                  <a:moveTo>
                    <a:pt x="4327245" y="37592"/>
                  </a:moveTo>
                  <a:lnTo>
                    <a:pt x="4296829" y="37592"/>
                  </a:lnTo>
                  <a:lnTo>
                    <a:pt x="4296829" y="10718"/>
                  </a:lnTo>
                  <a:lnTo>
                    <a:pt x="4280306" y="10718"/>
                  </a:lnTo>
                  <a:lnTo>
                    <a:pt x="4280306" y="37592"/>
                  </a:lnTo>
                  <a:lnTo>
                    <a:pt x="4269143" y="37592"/>
                  </a:lnTo>
                  <a:lnTo>
                    <a:pt x="4269143" y="50647"/>
                  </a:lnTo>
                  <a:lnTo>
                    <a:pt x="4280306" y="50647"/>
                  </a:lnTo>
                  <a:lnTo>
                    <a:pt x="4280395" y="113271"/>
                  </a:lnTo>
                  <a:lnTo>
                    <a:pt x="4282821" y="120738"/>
                  </a:lnTo>
                  <a:lnTo>
                    <a:pt x="4292905" y="130505"/>
                  </a:lnTo>
                  <a:lnTo>
                    <a:pt x="4299928" y="132943"/>
                  </a:lnTo>
                  <a:lnTo>
                    <a:pt x="4311650" y="132943"/>
                  </a:lnTo>
                  <a:lnTo>
                    <a:pt x="4314596" y="132702"/>
                  </a:lnTo>
                  <a:lnTo>
                    <a:pt x="4320984" y="131762"/>
                  </a:lnTo>
                  <a:lnTo>
                    <a:pt x="4324134" y="131102"/>
                  </a:lnTo>
                  <a:lnTo>
                    <a:pt x="4327245" y="130263"/>
                  </a:lnTo>
                  <a:lnTo>
                    <a:pt x="4327245" y="119126"/>
                  </a:lnTo>
                  <a:lnTo>
                    <a:pt x="4327245" y="116116"/>
                  </a:lnTo>
                  <a:lnTo>
                    <a:pt x="4326267" y="116116"/>
                  </a:lnTo>
                  <a:lnTo>
                    <a:pt x="4324985" y="116687"/>
                  </a:lnTo>
                  <a:lnTo>
                    <a:pt x="4323346" y="117246"/>
                  </a:lnTo>
                  <a:lnTo>
                    <a:pt x="4318305" y="118757"/>
                  </a:lnTo>
                  <a:lnTo>
                    <a:pt x="4315701" y="119126"/>
                  </a:lnTo>
                  <a:lnTo>
                    <a:pt x="4309186" y="119126"/>
                  </a:lnTo>
                  <a:lnTo>
                    <a:pt x="4306887" y="118757"/>
                  </a:lnTo>
                  <a:lnTo>
                    <a:pt x="4306443" y="118757"/>
                  </a:lnTo>
                  <a:lnTo>
                    <a:pt x="4301718" y="116687"/>
                  </a:lnTo>
                  <a:lnTo>
                    <a:pt x="4300105" y="115227"/>
                  </a:lnTo>
                  <a:lnTo>
                    <a:pt x="4299115" y="113271"/>
                  </a:lnTo>
                  <a:lnTo>
                    <a:pt x="4297934" y="111036"/>
                  </a:lnTo>
                  <a:lnTo>
                    <a:pt x="4297261" y="108635"/>
                  </a:lnTo>
                  <a:lnTo>
                    <a:pt x="4296918" y="103505"/>
                  </a:lnTo>
                  <a:lnTo>
                    <a:pt x="4296829" y="50647"/>
                  </a:lnTo>
                  <a:lnTo>
                    <a:pt x="4327245" y="50647"/>
                  </a:lnTo>
                  <a:lnTo>
                    <a:pt x="4327245" y="37592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63189" y="3398558"/>
              <a:ext cx="4862537" cy="16567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945154" y="3466706"/>
              <a:ext cx="50165" cy="15240"/>
            </a:xfrm>
            <a:custGeom>
              <a:avLst/>
              <a:gdLst/>
              <a:ahLst/>
              <a:cxnLst/>
              <a:rect l="l" t="t" r="r" b="b"/>
              <a:pathLst>
                <a:path w="50165" h="15239">
                  <a:moveTo>
                    <a:pt x="49580" y="0"/>
                  </a:moveTo>
                  <a:lnTo>
                    <a:pt x="0" y="0"/>
                  </a:lnTo>
                  <a:lnTo>
                    <a:pt x="0" y="15151"/>
                  </a:lnTo>
                  <a:lnTo>
                    <a:pt x="49580" y="15151"/>
                  </a:lnTo>
                  <a:lnTo>
                    <a:pt x="49580" y="0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63189" y="3672802"/>
              <a:ext cx="4276255" cy="1655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331968" y="4047020"/>
              <a:ext cx="1586230" cy="166370"/>
            </a:xfrm>
            <a:custGeom>
              <a:avLst/>
              <a:gdLst/>
              <a:ahLst/>
              <a:cxnLst/>
              <a:rect l="l" t="t" r="r" b="b"/>
              <a:pathLst>
                <a:path w="1586229" h="166370">
                  <a:moveTo>
                    <a:pt x="140296" y="130263"/>
                  </a:moveTo>
                  <a:lnTo>
                    <a:pt x="132295" y="110007"/>
                  </a:lnTo>
                  <a:lnTo>
                    <a:pt x="121831" y="83464"/>
                  </a:lnTo>
                  <a:lnTo>
                    <a:pt x="104419" y="39357"/>
                  </a:lnTo>
                  <a:lnTo>
                    <a:pt x="91871" y="7543"/>
                  </a:lnTo>
                  <a:lnTo>
                    <a:pt x="83896" y="7543"/>
                  </a:lnTo>
                  <a:lnTo>
                    <a:pt x="83896" y="83464"/>
                  </a:lnTo>
                  <a:lnTo>
                    <a:pt x="55587" y="83464"/>
                  </a:lnTo>
                  <a:lnTo>
                    <a:pt x="69672" y="39357"/>
                  </a:lnTo>
                  <a:lnTo>
                    <a:pt x="83896" y="83464"/>
                  </a:lnTo>
                  <a:lnTo>
                    <a:pt x="83896" y="7543"/>
                  </a:lnTo>
                  <a:lnTo>
                    <a:pt x="48437" y="7543"/>
                  </a:lnTo>
                  <a:lnTo>
                    <a:pt x="0" y="130263"/>
                  </a:lnTo>
                  <a:lnTo>
                    <a:pt x="40665" y="130263"/>
                  </a:lnTo>
                  <a:lnTo>
                    <a:pt x="46939" y="110007"/>
                  </a:lnTo>
                  <a:lnTo>
                    <a:pt x="92151" y="110007"/>
                  </a:lnTo>
                  <a:lnTo>
                    <a:pt x="98602" y="130263"/>
                  </a:lnTo>
                  <a:lnTo>
                    <a:pt x="140296" y="130263"/>
                  </a:lnTo>
                  <a:close/>
                </a:path>
                <a:path w="1586229" h="166370">
                  <a:moveTo>
                    <a:pt x="248361" y="41363"/>
                  </a:moveTo>
                  <a:lnTo>
                    <a:pt x="212585" y="41363"/>
                  </a:lnTo>
                  <a:lnTo>
                    <a:pt x="212585" y="92227"/>
                  </a:lnTo>
                  <a:lnTo>
                    <a:pt x="211709" y="95834"/>
                  </a:lnTo>
                  <a:lnTo>
                    <a:pt x="211124" y="97955"/>
                  </a:lnTo>
                  <a:lnTo>
                    <a:pt x="205778" y="104089"/>
                  </a:lnTo>
                  <a:lnTo>
                    <a:pt x="202272" y="105651"/>
                  </a:lnTo>
                  <a:lnTo>
                    <a:pt x="194068" y="105651"/>
                  </a:lnTo>
                  <a:lnTo>
                    <a:pt x="191020" y="104482"/>
                  </a:lnTo>
                  <a:lnTo>
                    <a:pt x="186690" y="99796"/>
                  </a:lnTo>
                  <a:lnTo>
                    <a:pt x="185597" y="95834"/>
                  </a:lnTo>
                  <a:lnTo>
                    <a:pt x="185597" y="41363"/>
                  </a:lnTo>
                  <a:lnTo>
                    <a:pt x="149644" y="41363"/>
                  </a:lnTo>
                  <a:lnTo>
                    <a:pt x="149758" y="99796"/>
                  </a:lnTo>
                  <a:lnTo>
                    <a:pt x="150037" y="104089"/>
                  </a:lnTo>
                  <a:lnTo>
                    <a:pt x="150063" y="104482"/>
                  </a:lnTo>
                  <a:lnTo>
                    <a:pt x="171361" y="132270"/>
                  </a:lnTo>
                  <a:lnTo>
                    <a:pt x="188582" y="132270"/>
                  </a:lnTo>
                  <a:lnTo>
                    <a:pt x="194818" y="131025"/>
                  </a:lnTo>
                  <a:lnTo>
                    <a:pt x="204952" y="125996"/>
                  </a:lnTo>
                  <a:lnTo>
                    <a:pt x="209981" y="121780"/>
                  </a:lnTo>
                  <a:lnTo>
                    <a:pt x="214960" y="115862"/>
                  </a:lnTo>
                  <a:lnTo>
                    <a:pt x="214960" y="130263"/>
                  </a:lnTo>
                  <a:lnTo>
                    <a:pt x="248361" y="130263"/>
                  </a:lnTo>
                  <a:lnTo>
                    <a:pt x="248361" y="115862"/>
                  </a:lnTo>
                  <a:lnTo>
                    <a:pt x="248361" y="105651"/>
                  </a:lnTo>
                  <a:lnTo>
                    <a:pt x="248361" y="41363"/>
                  </a:lnTo>
                  <a:close/>
                </a:path>
                <a:path w="1586229" h="166370">
                  <a:moveTo>
                    <a:pt x="334149" y="7543"/>
                  </a:moveTo>
                  <a:lnTo>
                    <a:pt x="325716" y="6629"/>
                  </a:lnTo>
                  <a:lnTo>
                    <a:pt x="318350" y="5981"/>
                  </a:lnTo>
                  <a:lnTo>
                    <a:pt x="312051" y="5588"/>
                  </a:lnTo>
                  <a:lnTo>
                    <a:pt x="306819" y="5448"/>
                  </a:lnTo>
                  <a:lnTo>
                    <a:pt x="298958" y="5448"/>
                  </a:lnTo>
                  <a:lnTo>
                    <a:pt x="273583" y="41363"/>
                  </a:lnTo>
                  <a:lnTo>
                    <a:pt x="260223" y="41363"/>
                  </a:lnTo>
                  <a:lnTo>
                    <a:pt x="260223" y="66306"/>
                  </a:lnTo>
                  <a:lnTo>
                    <a:pt x="273583" y="66306"/>
                  </a:lnTo>
                  <a:lnTo>
                    <a:pt x="273583" y="130263"/>
                  </a:lnTo>
                  <a:lnTo>
                    <a:pt x="309448" y="130263"/>
                  </a:lnTo>
                  <a:lnTo>
                    <a:pt x="309448" y="66306"/>
                  </a:lnTo>
                  <a:lnTo>
                    <a:pt x="326504" y="66306"/>
                  </a:lnTo>
                  <a:lnTo>
                    <a:pt x="326504" y="41363"/>
                  </a:lnTo>
                  <a:lnTo>
                    <a:pt x="309448" y="41363"/>
                  </a:lnTo>
                  <a:lnTo>
                    <a:pt x="309448" y="37401"/>
                  </a:lnTo>
                  <a:lnTo>
                    <a:pt x="316598" y="27127"/>
                  </a:lnTo>
                  <a:lnTo>
                    <a:pt x="322465" y="27127"/>
                  </a:lnTo>
                  <a:lnTo>
                    <a:pt x="325920" y="27457"/>
                  </a:lnTo>
                  <a:lnTo>
                    <a:pt x="330200" y="28130"/>
                  </a:lnTo>
                  <a:lnTo>
                    <a:pt x="330288" y="27647"/>
                  </a:lnTo>
                  <a:lnTo>
                    <a:pt x="330390" y="27127"/>
                  </a:lnTo>
                  <a:lnTo>
                    <a:pt x="334149" y="7543"/>
                  </a:lnTo>
                  <a:close/>
                </a:path>
                <a:path w="1586229" h="166370">
                  <a:moveTo>
                    <a:pt x="439039" y="134848"/>
                  </a:moveTo>
                  <a:lnTo>
                    <a:pt x="439013" y="113855"/>
                  </a:lnTo>
                  <a:lnTo>
                    <a:pt x="439000" y="103390"/>
                  </a:lnTo>
                  <a:lnTo>
                    <a:pt x="438962" y="64046"/>
                  </a:lnTo>
                  <a:lnTo>
                    <a:pt x="438962" y="54508"/>
                  </a:lnTo>
                  <a:lnTo>
                    <a:pt x="438950" y="41363"/>
                  </a:lnTo>
                  <a:lnTo>
                    <a:pt x="405460" y="41363"/>
                  </a:lnTo>
                  <a:lnTo>
                    <a:pt x="405460" y="54508"/>
                  </a:lnTo>
                  <a:lnTo>
                    <a:pt x="403059" y="51346"/>
                  </a:lnTo>
                  <a:lnTo>
                    <a:pt x="403059" y="90893"/>
                  </a:lnTo>
                  <a:lnTo>
                    <a:pt x="401662" y="95377"/>
                  </a:lnTo>
                  <a:lnTo>
                    <a:pt x="398945" y="98272"/>
                  </a:lnTo>
                  <a:lnTo>
                    <a:pt x="395503" y="101841"/>
                  </a:lnTo>
                  <a:lnTo>
                    <a:pt x="391896" y="103390"/>
                  </a:lnTo>
                  <a:lnTo>
                    <a:pt x="382752" y="103390"/>
                  </a:lnTo>
                  <a:lnTo>
                    <a:pt x="378968" y="101841"/>
                  </a:lnTo>
                  <a:lnTo>
                    <a:pt x="373227" y="95656"/>
                  </a:lnTo>
                  <a:lnTo>
                    <a:pt x="371792" y="90893"/>
                  </a:lnTo>
                  <a:lnTo>
                    <a:pt x="371792" y="77165"/>
                  </a:lnTo>
                  <a:lnTo>
                    <a:pt x="403059" y="90893"/>
                  </a:lnTo>
                  <a:lnTo>
                    <a:pt x="403059" y="51346"/>
                  </a:lnTo>
                  <a:lnTo>
                    <a:pt x="401358" y="49085"/>
                  </a:lnTo>
                  <a:lnTo>
                    <a:pt x="396951" y="45212"/>
                  </a:lnTo>
                  <a:lnTo>
                    <a:pt x="387515" y="40525"/>
                  </a:lnTo>
                  <a:lnTo>
                    <a:pt x="381520" y="39357"/>
                  </a:lnTo>
                  <a:lnTo>
                    <a:pt x="374256" y="39357"/>
                  </a:lnTo>
                  <a:lnTo>
                    <a:pt x="338734" y="63588"/>
                  </a:lnTo>
                  <a:lnTo>
                    <a:pt x="336105" y="81876"/>
                  </a:lnTo>
                  <a:lnTo>
                    <a:pt x="336613" y="90525"/>
                  </a:lnTo>
                  <a:lnTo>
                    <a:pt x="357593" y="122783"/>
                  </a:lnTo>
                  <a:lnTo>
                    <a:pt x="374523" y="126669"/>
                  </a:lnTo>
                  <a:lnTo>
                    <a:pt x="380911" y="126669"/>
                  </a:lnTo>
                  <a:lnTo>
                    <a:pt x="386854" y="125272"/>
                  </a:lnTo>
                  <a:lnTo>
                    <a:pt x="395871" y="120700"/>
                  </a:lnTo>
                  <a:lnTo>
                    <a:pt x="399275" y="117919"/>
                  </a:lnTo>
                  <a:lnTo>
                    <a:pt x="402907" y="113855"/>
                  </a:lnTo>
                  <a:lnTo>
                    <a:pt x="402818" y="134175"/>
                  </a:lnTo>
                  <a:lnTo>
                    <a:pt x="401637" y="138442"/>
                  </a:lnTo>
                  <a:lnTo>
                    <a:pt x="396532" y="143687"/>
                  </a:lnTo>
                  <a:lnTo>
                    <a:pt x="392684" y="144995"/>
                  </a:lnTo>
                  <a:lnTo>
                    <a:pt x="383540" y="144995"/>
                  </a:lnTo>
                  <a:lnTo>
                    <a:pt x="380225" y="144132"/>
                  </a:lnTo>
                  <a:lnTo>
                    <a:pt x="375780" y="141236"/>
                  </a:lnTo>
                  <a:lnTo>
                    <a:pt x="374434" y="139115"/>
                  </a:lnTo>
                  <a:lnTo>
                    <a:pt x="373545" y="136042"/>
                  </a:lnTo>
                  <a:lnTo>
                    <a:pt x="338823" y="132270"/>
                  </a:lnTo>
                  <a:lnTo>
                    <a:pt x="338721" y="133870"/>
                  </a:lnTo>
                  <a:lnTo>
                    <a:pt x="338658" y="145783"/>
                  </a:lnTo>
                  <a:lnTo>
                    <a:pt x="342150" y="152958"/>
                  </a:lnTo>
                  <a:lnTo>
                    <a:pt x="387794" y="166344"/>
                  </a:lnTo>
                  <a:lnTo>
                    <a:pt x="395998" y="166344"/>
                  </a:lnTo>
                  <a:lnTo>
                    <a:pt x="432816" y="150266"/>
                  </a:lnTo>
                  <a:lnTo>
                    <a:pt x="435406" y="144995"/>
                  </a:lnTo>
                  <a:lnTo>
                    <a:pt x="437794" y="140157"/>
                  </a:lnTo>
                  <a:lnTo>
                    <a:pt x="439039" y="134848"/>
                  </a:lnTo>
                  <a:close/>
                </a:path>
                <a:path w="1586229" h="166370">
                  <a:moveTo>
                    <a:pt x="563245" y="130263"/>
                  </a:moveTo>
                  <a:lnTo>
                    <a:pt x="561441" y="126746"/>
                  </a:lnTo>
                  <a:lnTo>
                    <a:pt x="561365" y="126580"/>
                  </a:lnTo>
                  <a:lnTo>
                    <a:pt x="560260" y="123837"/>
                  </a:lnTo>
                  <a:lnTo>
                    <a:pt x="560146" y="123558"/>
                  </a:lnTo>
                  <a:lnTo>
                    <a:pt x="559168" y="119380"/>
                  </a:lnTo>
                  <a:lnTo>
                    <a:pt x="559041" y="118808"/>
                  </a:lnTo>
                  <a:lnTo>
                    <a:pt x="558761" y="115531"/>
                  </a:lnTo>
                  <a:lnTo>
                    <a:pt x="558761" y="113360"/>
                  </a:lnTo>
                  <a:lnTo>
                    <a:pt x="558761" y="88074"/>
                  </a:lnTo>
                  <a:lnTo>
                    <a:pt x="558761" y="67894"/>
                  </a:lnTo>
                  <a:lnTo>
                    <a:pt x="557936" y="63792"/>
                  </a:lnTo>
                  <a:lnTo>
                    <a:pt x="557885" y="63500"/>
                  </a:lnTo>
                  <a:lnTo>
                    <a:pt x="556399" y="59613"/>
                  </a:lnTo>
                  <a:lnTo>
                    <a:pt x="554367" y="54292"/>
                  </a:lnTo>
                  <a:lnTo>
                    <a:pt x="551967" y="50736"/>
                  </a:lnTo>
                  <a:lnTo>
                    <a:pt x="521779" y="39827"/>
                  </a:lnTo>
                  <a:lnTo>
                    <a:pt x="522185" y="39827"/>
                  </a:lnTo>
                  <a:lnTo>
                    <a:pt x="514451" y="39471"/>
                  </a:lnTo>
                  <a:lnTo>
                    <a:pt x="498703" y="39471"/>
                  </a:lnTo>
                  <a:lnTo>
                    <a:pt x="461695" y="56553"/>
                  </a:lnTo>
                  <a:lnTo>
                    <a:pt x="458546" y="66725"/>
                  </a:lnTo>
                  <a:lnTo>
                    <a:pt x="492747" y="70154"/>
                  </a:lnTo>
                  <a:lnTo>
                    <a:pt x="494157" y="66306"/>
                  </a:lnTo>
                  <a:lnTo>
                    <a:pt x="495922" y="63792"/>
                  </a:lnTo>
                  <a:lnTo>
                    <a:pt x="496303" y="63500"/>
                  </a:lnTo>
                  <a:lnTo>
                    <a:pt x="501218" y="60502"/>
                  </a:lnTo>
                  <a:lnTo>
                    <a:pt x="505612" y="59613"/>
                  </a:lnTo>
                  <a:lnTo>
                    <a:pt x="516039" y="59613"/>
                  </a:lnTo>
                  <a:lnTo>
                    <a:pt x="519417" y="60502"/>
                  </a:lnTo>
                  <a:lnTo>
                    <a:pt x="519277" y="60502"/>
                  </a:lnTo>
                  <a:lnTo>
                    <a:pt x="522871" y="63792"/>
                  </a:lnTo>
                  <a:lnTo>
                    <a:pt x="523773" y="66725"/>
                  </a:lnTo>
                  <a:lnTo>
                    <a:pt x="523773" y="70916"/>
                  </a:lnTo>
                  <a:lnTo>
                    <a:pt x="523773" y="88074"/>
                  </a:lnTo>
                  <a:lnTo>
                    <a:pt x="523773" y="97751"/>
                  </a:lnTo>
                  <a:lnTo>
                    <a:pt x="523062" y="101206"/>
                  </a:lnTo>
                  <a:lnTo>
                    <a:pt x="520179" y="106502"/>
                  </a:lnTo>
                  <a:lnTo>
                    <a:pt x="517753" y="108750"/>
                  </a:lnTo>
                  <a:lnTo>
                    <a:pt x="510755" y="112509"/>
                  </a:lnTo>
                  <a:lnTo>
                    <a:pt x="510590" y="112509"/>
                  </a:lnTo>
                  <a:lnTo>
                    <a:pt x="507187" y="113360"/>
                  </a:lnTo>
                  <a:lnTo>
                    <a:pt x="499402" y="113360"/>
                  </a:lnTo>
                  <a:lnTo>
                    <a:pt x="496506" y="112509"/>
                  </a:lnTo>
                  <a:lnTo>
                    <a:pt x="492582" y="109105"/>
                  </a:lnTo>
                  <a:lnTo>
                    <a:pt x="491604" y="106908"/>
                  </a:lnTo>
                  <a:lnTo>
                    <a:pt x="491604" y="101892"/>
                  </a:lnTo>
                  <a:lnTo>
                    <a:pt x="492506" y="99987"/>
                  </a:lnTo>
                  <a:lnTo>
                    <a:pt x="492594" y="99796"/>
                  </a:lnTo>
                  <a:lnTo>
                    <a:pt x="496519" y="96164"/>
                  </a:lnTo>
                  <a:lnTo>
                    <a:pt x="500900" y="94437"/>
                  </a:lnTo>
                  <a:lnTo>
                    <a:pt x="508393" y="92506"/>
                  </a:lnTo>
                  <a:lnTo>
                    <a:pt x="513727" y="91224"/>
                  </a:lnTo>
                  <a:lnTo>
                    <a:pt x="518845" y="89750"/>
                  </a:lnTo>
                  <a:lnTo>
                    <a:pt x="523773" y="88074"/>
                  </a:lnTo>
                  <a:lnTo>
                    <a:pt x="523773" y="70916"/>
                  </a:lnTo>
                  <a:lnTo>
                    <a:pt x="519315" y="72580"/>
                  </a:lnTo>
                  <a:lnTo>
                    <a:pt x="515099" y="73939"/>
                  </a:lnTo>
                  <a:lnTo>
                    <a:pt x="473811" y="82486"/>
                  </a:lnTo>
                  <a:lnTo>
                    <a:pt x="466140" y="85725"/>
                  </a:lnTo>
                  <a:lnTo>
                    <a:pt x="457822" y="94437"/>
                  </a:lnTo>
                  <a:lnTo>
                    <a:pt x="455803" y="99796"/>
                  </a:lnTo>
                  <a:lnTo>
                    <a:pt x="455739" y="113944"/>
                  </a:lnTo>
                  <a:lnTo>
                    <a:pt x="458622" y="120002"/>
                  </a:lnTo>
                  <a:lnTo>
                    <a:pt x="489750" y="132270"/>
                  </a:lnTo>
                  <a:lnTo>
                    <a:pt x="498132" y="132270"/>
                  </a:lnTo>
                  <a:lnTo>
                    <a:pt x="505485" y="131051"/>
                  </a:lnTo>
                  <a:lnTo>
                    <a:pt x="516445" y="126746"/>
                  </a:lnTo>
                  <a:lnTo>
                    <a:pt x="521106" y="123685"/>
                  </a:lnTo>
                  <a:lnTo>
                    <a:pt x="525792" y="119380"/>
                  </a:lnTo>
                  <a:lnTo>
                    <a:pt x="526211" y="121945"/>
                  </a:lnTo>
                  <a:lnTo>
                    <a:pt x="529666" y="130263"/>
                  </a:lnTo>
                  <a:lnTo>
                    <a:pt x="563245" y="130263"/>
                  </a:lnTo>
                  <a:close/>
                </a:path>
                <a:path w="1586229" h="166370">
                  <a:moveTo>
                    <a:pt x="683463" y="84556"/>
                  </a:moveTo>
                  <a:lnTo>
                    <a:pt x="671169" y="50063"/>
                  </a:lnTo>
                  <a:lnTo>
                    <a:pt x="666343" y="45923"/>
                  </a:lnTo>
                  <a:lnTo>
                    <a:pt x="659663" y="42278"/>
                  </a:lnTo>
                  <a:lnTo>
                    <a:pt x="652233" y="40093"/>
                  </a:lnTo>
                  <a:lnTo>
                    <a:pt x="647687" y="39687"/>
                  </a:lnTo>
                  <a:lnTo>
                    <a:pt x="647687" y="78193"/>
                  </a:lnTo>
                  <a:lnTo>
                    <a:pt x="647687" y="93205"/>
                  </a:lnTo>
                  <a:lnTo>
                    <a:pt x="646391" y="98259"/>
                  </a:lnTo>
                  <a:lnTo>
                    <a:pt x="646277" y="98742"/>
                  </a:lnTo>
                  <a:lnTo>
                    <a:pt x="646239" y="98882"/>
                  </a:lnTo>
                  <a:lnTo>
                    <a:pt x="640435" y="105638"/>
                  </a:lnTo>
                  <a:lnTo>
                    <a:pt x="636841" y="107327"/>
                  </a:lnTo>
                  <a:lnTo>
                    <a:pt x="627938" y="107327"/>
                  </a:lnTo>
                  <a:lnTo>
                    <a:pt x="616572" y="93205"/>
                  </a:lnTo>
                  <a:lnTo>
                    <a:pt x="616686" y="78193"/>
                  </a:lnTo>
                  <a:lnTo>
                    <a:pt x="618109" y="73380"/>
                  </a:lnTo>
                  <a:lnTo>
                    <a:pt x="624255" y="66522"/>
                  </a:lnTo>
                  <a:lnTo>
                    <a:pt x="628230" y="64795"/>
                  </a:lnTo>
                  <a:lnTo>
                    <a:pt x="637133" y="64795"/>
                  </a:lnTo>
                  <a:lnTo>
                    <a:pt x="640638" y="66522"/>
                  </a:lnTo>
                  <a:lnTo>
                    <a:pt x="646264" y="73037"/>
                  </a:lnTo>
                  <a:lnTo>
                    <a:pt x="647687" y="78193"/>
                  </a:lnTo>
                  <a:lnTo>
                    <a:pt x="647687" y="39687"/>
                  </a:lnTo>
                  <a:lnTo>
                    <a:pt x="644080" y="39357"/>
                  </a:lnTo>
                  <a:lnTo>
                    <a:pt x="638568" y="39357"/>
                  </a:lnTo>
                  <a:lnTo>
                    <a:pt x="633552" y="40246"/>
                  </a:lnTo>
                  <a:lnTo>
                    <a:pt x="624471" y="43815"/>
                  </a:lnTo>
                  <a:lnTo>
                    <a:pt x="620407" y="46494"/>
                  </a:lnTo>
                  <a:lnTo>
                    <a:pt x="616839" y="50063"/>
                  </a:lnTo>
                  <a:lnTo>
                    <a:pt x="616839" y="7543"/>
                  </a:lnTo>
                  <a:lnTo>
                    <a:pt x="580707" y="7543"/>
                  </a:lnTo>
                  <a:lnTo>
                    <a:pt x="580707" y="130263"/>
                  </a:lnTo>
                  <a:lnTo>
                    <a:pt x="614197" y="130263"/>
                  </a:lnTo>
                  <a:lnTo>
                    <a:pt x="614197" y="117119"/>
                  </a:lnTo>
                  <a:lnTo>
                    <a:pt x="618820" y="122643"/>
                  </a:lnTo>
                  <a:lnTo>
                    <a:pt x="623100" y="126415"/>
                  </a:lnTo>
                  <a:lnTo>
                    <a:pt x="627024" y="128422"/>
                  </a:lnTo>
                  <a:lnTo>
                    <a:pt x="632244" y="130987"/>
                  </a:lnTo>
                  <a:lnTo>
                    <a:pt x="637984" y="132270"/>
                  </a:lnTo>
                  <a:lnTo>
                    <a:pt x="651586" y="132270"/>
                  </a:lnTo>
                  <a:lnTo>
                    <a:pt x="680593" y="104457"/>
                  </a:lnTo>
                  <a:lnTo>
                    <a:pt x="682028" y="98882"/>
                  </a:lnTo>
                  <a:lnTo>
                    <a:pt x="682066" y="98742"/>
                  </a:lnTo>
                  <a:lnTo>
                    <a:pt x="682180" y="98259"/>
                  </a:lnTo>
                  <a:lnTo>
                    <a:pt x="683145" y="91630"/>
                  </a:lnTo>
                  <a:lnTo>
                    <a:pt x="683412" y="85559"/>
                  </a:lnTo>
                  <a:lnTo>
                    <a:pt x="683463" y="84556"/>
                  </a:lnTo>
                  <a:close/>
                </a:path>
                <a:path w="1586229" h="166370">
                  <a:moveTo>
                    <a:pt x="804557" y="90424"/>
                  </a:moveTo>
                  <a:lnTo>
                    <a:pt x="804176" y="82054"/>
                  </a:lnTo>
                  <a:lnTo>
                    <a:pt x="803554" y="77939"/>
                  </a:lnTo>
                  <a:lnTo>
                    <a:pt x="803046" y="74498"/>
                  </a:lnTo>
                  <a:lnTo>
                    <a:pt x="801141" y="67767"/>
                  </a:lnTo>
                  <a:lnTo>
                    <a:pt x="798499" y="61874"/>
                  </a:lnTo>
                  <a:lnTo>
                    <a:pt x="797191" y="59524"/>
                  </a:lnTo>
                  <a:lnTo>
                    <a:pt x="794448" y="54559"/>
                  </a:lnTo>
                  <a:lnTo>
                    <a:pt x="788568" y="48983"/>
                  </a:lnTo>
                  <a:lnTo>
                    <a:pt x="780834" y="45123"/>
                  </a:lnTo>
                  <a:lnTo>
                    <a:pt x="774496" y="42608"/>
                  </a:lnTo>
                  <a:lnTo>
                    <a:pt x="768172" y="41071"/>
                  </a:lnTo>
                  <a:lnTo>
                    <a:pt x="768172" y="77939"/>
                  </a:lnTo>
                  <a:lnTo>
                    <a:pt x="732917" y="77939"/>
                  </a:lnTo>
                  <a:lnTo>
                    <a:pt x="733513" y="72644"/>
                  </a:lnTo>
                  <a:lnTo>
                    <a:pt x="734885" y="68656"/>
                  </a:lnTo>
                  <a:lnTo>
                    <a:pt x="737057" y="65976"/>
                  </a:lnTo>
                  <a:lnTo>
                    <a:pt x="740448" y="61671"/>
                  </a:lnTo>
                  <a:lnTo>
                    <a:pt x="744994" y="59524"/>
                  </a:lnTo>
                  <a:lnTo>
                    <a:pt x="755599" y="59524"/>
                  </a:lnTo>
                  <a:lnTo>
                    <a:pt x="759574" y="60947"/>
                  </a:lnTo>
                  <a:lnTo>
                    <a:pt x="765606" y="66636"/>
                  </a:lnTo>
                  <a:lnTo>
                    <a:pt x="767461" y="71361"/>
                  </a:lnTo>
                  <a:lnTo>
                    <a:pt x="768172" y="77939"/>
                  </a:lnTo>
                  <a:lnTo>
                    <a:pt x="768172" y="41071"/>
                  </a:lnTo>
                  <a:lnTo>
                    <a:pt x="767118" y="40805"/>
                  </a:lnTo>
                  <a:lnTo>
                    <a:pt x="758672" y="39725"/>
                  </a:lnTo>
                  <a:lnTo>
                    <a:pt x="749185" y="39357"/>
                  </a:lnTo>
                  <a:lnTo>
                    <a:pt x="737501" y="40170"/>
                  </a:lnTo>
                  <a:lnTo>
                    <a:pt x="704329" y="59194"/>
                  </a:lnTo>
                  <a:lnTo>
                    <a:pt x="696442" y="85979"/>
                  </a:lnTo>
                  <a:lnTo>
                    <a:pt x="696874" y="93065"/>
                  </a:lnTo>
                  <a:lnTo>
                    <a:pt x="721055" y="127292"/>
                  </a:lnTo>
                  <a:lnTo>
                    <a:pt x="750239" y="132270"/>
                  </a:lnTo>
                  <a:lnTo>
                    <a:pt x="758837" y="131965"/>
                  </a:lnTo>
                  <a:lnTo>
                    <a:pt x="759866" y="131965"/>
                  </a:lnTo>
                  <a:lnTo>
                    <a:pt x="798283" y="113474"/>
                  </a:lnTo>
                  <a:lnTo>
                    <a:pt x="802538" y="107238"/>
                  </a:lnTo>
                  <a:lnTo>
                    <a:pt x="767295" y="104152"/>
                  </a:lnTo>
                  <a:lnTo>
                    <a:pt x="765060" y="106832"/>
                  </a:lnTo>
                  <a:lnTo>
                    <a:pt x="762990" y="108699"/>
                  </a:lnTo>
                  <a:lnTo>
                    <a:pt x="759942" y="110337"/>
                  </a:lnTo>
                  <a:lnTo>
                    <a:pt x="757732" y="111467"/>
                  </a:lnTo>
                  <a:lnTo>
                    <a:pt x="754545" y="112268"/>
                  </a:lnTo>
                  <a:lnTo>
                    <a:pt x="745464" y="112268"/>
                  </a:lnTo>
                  <a:lnTo>
                    <a:pt x="740956" y="110337"/>
                  </a:lnTo>
                  <a:lnTo>
                    <a:pt x="737489" y="106489"/>
                  </a:lnTo>
                  <a:lnTo>
                    <a:pt x="735025" y="103809"/>
                  </a:lnTo>
                  <a:lnTo>
                    <a:pt x="733475" y="99733"/>
                  </a:lnTo>
                  <a:lnTo>
                    <a:pt x="732828" y="94272"/>
                  </a:lnTo>
                  <a:lnTo>
                    <a:pt x="804557" y="94272"/>
                  </a:lnTo>
                  <a:lnTo>
                    <a:pt x="804557" y="90424"/>
                  </a:lnTo>
                  <a:close/>
                </a:path>
                <a:path w="1586229" h="166370">
                  <a:moveTo>
                    <a:pt x="858888" y="96113"/>
                  </a:moveTo>
                  <a:lnTo>
                    <a:pt x="820648" y="96113"/>
                  </a:lnTo>
                  <a:lnTo>
                    <a:pt x="820648" y="130263"/>
                  </a:lnTo>
                  <a:lnTo>
                    <a:pt x="858888" y="130263"/>
                  </a:lnTo>
                  <a:lnTo>
                    <a:pt x="858888" y="96113"/>
                  </a:lnTo>
                  <a:close/>
                </a:path>
                <a:path w="1586229" h="166370">
                  <a:moveTo>
                    <a:pt x="858888" y="41363"/>
                  </a:moveTo>
                  <a:lnTo>
                    <a:pt x="820648" y="41363"/>
                  </a:lnTo>
                  <a:lnTo>
                    <a:pt x="820648" y="75514"/>
                  </a:lnTo>
                  <a:lnTo>
                    <a:pt x="858888" y="75514"/>
                  </a:lnTo>
                  <a:lnTo>
                    <a:pt x="858888" y="41363"/>
                  </a:lnTo>
                  <a:close/>
                </a:path>
                <a:path w="1586229" h="166370">
                  <a:moveTo>
                    <a:pt x="1014590" y="5613"/>
                  </a:moveTo>
                  <a:lnTo>
                    <a:pt x="932751" y="5613"/>
                  </a:lnTo>
                  <a:lnTo>
                    <a:pt x="932751" y="130263"/>
                  </a:lnTo>
                  <a:lnTo>
                    <a:pt x="1014590" y="130263"/>
                  </a:lnTo>
                  <a:lnTo>
                    <a:pt x="1014590" y="115531"/>
                  </a:lnTo>
                  <a:lnTo>
                    <a:pt x="950150" y="115531"/>
                  </a:lnTo>
                  <a:lnTo>
                    <a:pt x="950150" y="69240"/>
                  </a:lnTo>
                  <a:lnTo>
                    <a:pt x="1010196" y="69240"/>
                  </a:lnTo>
                  <a:lnTo>
                    <a:pt x="1010196" y="54495"/>
                  </a:lnTo>
                  <a:lnTo>
                    <a:pt x="950150" y="54495"/>
                  </a:lnTo>
                  <a:lnTo>
                    <a:pt x="950150" y="20345"/>
                  </a:lnTo>
                  <a:lnTo>
                    <a:pt x="1014590" y="20345"/>
                  </a:lnTo>
                  <a:lnTo>
                    <a:pt x="1014590" y="5613"/>
                  </a:lnTo>
                  <a:close/>
                </a:path>
                <a:path w="1586229" h="166370">
                  <a:moveTo>
                    <a:pt x="1084059" y="37261"/>
                  </a:moveTo>
                  <a:lnTo>
                    <a:pt x="1083005" y="37084"/>
                  </a:lnTo>
                  <a:lnTo>
                    <a:pt x="1071765" y="37084"/>
                  </a:lnTo>
                  <a:lnTo>
                    <a:pt x="1068806" y="37795"/>
                  </a:lnTo>
                  <a:lnTo>
                    <a:pt x="1059840" y="41986"/>
                  </a:lnTo>
                  <a:lnTo>
                    <a:pt x="1054582" y="45567"/>
                  </a:lnTo>
                  <a:lnTo>
                    <a:pt x="1048537" y="50647"/>
                  </a:lnTo>
                  <a:lnTo>
                    <a:pt x="1048537" y="37084"/>
                  </a:lnTo>
                  <a:lnTo>
                    <a:pt x="1032014" y="37084"/>
                  </a:lnTo>
                  <a:lnTo>
                    <a:pt x="1032014" y="130263"/>
                  </a:lnTo>
                  <a:lnTo>
                    <a:pt x="1048537" y="130263"/>
                  </a:lnTo>
                  <a:lnTo>
                    <a:pt x="1048537" y="63881"/>
                  </a:lnTo>
                  <a:lnTo>
                    <a:pt x="1052474" y="60248"/>
                  </a:lnTo>
                  <a:lnTo>
                    <a:pt x="1056627" y="57518"/>
                  </a:lnTo>
                  <a:lnTo>
                    <a:pt x="1065415" y="53835"/>
                  </a:lnTo>
                  <a:lnTo>
                    <a:pt x="1068806" y="53124"/>
                  </a:lnTo>
                  <a:lnTo>
                    <a:pt x="1080643" y="53124"/>
                  </a:lnTo>
                  <a:lnTo>
                    <a:pt x="1081951" y="53327"/>
                  </a:lnTo>
                  <a:lnTo>
                    <a:pt x="1083170" y="53670"/>
                  </a:lnTo>
                  <a:lnTo>
                    <a:pt x="1084059" y="53670"/>
                  </a:lnTo>
                  <a:lnTo>
                    <a:pt x="1084059" y="53124"/>
                  </a:lnTo>
                  <a:lnTo>
                    <a:pt x="1084059" y="50647"/>
                  </a:lnTo>
                  <a:lnTo>
                    <a:pt x="1084059" y="37261"/>
                  </a:lnTo>
                  <a:close/>
                </a:path>
                <a:path w="1586229" h="166370">
                  <a:moveTo>
                    <a:pt x="1161745" y="96393"/>
                  </a:moveTo>
                  <a:lnTo>
                    <a:pt x="1159992" y="91173"/>
                  </a:lnTo>
                  <a:lnTo>
                    <a:pt x="1159916" y="90919"/>
                  </a:lnTo>
                  <a:lnTo>
                    <a:pt x="1152588" y="82880"/>
                  </a:lnTo>
                  <a:lnTo>
                    <a:pt x="1147127" y="80010"/>
                  </a:lnTo>
                  <a:lnTo>
                    <a:pt x="1136523" y="77495"/>
                  </a:lnTo>
                  <a:lnTo>
                    <a:pt x="1133335" y="76809"/>
                  </a:lnTo>
                  <a:lnTo>
                    <a:pt x="1127302" y="75641"/>
                  </a:lnTo>
                  <a:lnTo>
                    <a:pt x="1124559" y="75044"/>
                  </a:lnTo>
                  <a:lnTo>
                    <a:pt x="1117180" y="73202"/>
                  </a:lnTo>
                  <a:lnTo>
                    <a:pt x="1113599" y="71615"/>
                  </a:lnTo>
                  <a:lnTo>
                    <a:pt x="1109154" y="67767"/>
                  </a:lnTo>
                  <a:lnTo>
                    <a:pt x="1108036" y="64858"/>
                  </a:lnTo>
                  <a:lnTo>
                    <a:pt x="1108036" y="56540"/>
                  </a:lnTo>
                  <a:lnTo>
                    <a:pt x="1109916" y="53251"/>
                  </a:lnTo>
                  <a:lnTo>
                    <a:pt x="1117409" y="48895"/>
                  </a:lnTo>
                  <a:lnTo>
                    <a:pt x="1122019" y="47802"/>
                  </a:lnTo>
                  <a:lnTo>
                    <a:pt x="1132738" y="47802"/>
                  </a:lnTo>
                  <a:lnTo>
                    <a:pt x="1137970" y="48729"/>
                  </a:lnTo>
                  <a:lnTo>
                    <a:pt x="1148346" y="52412"/>
                  </a:lnTo>
                  <a:lnTo>
                    <a:pt x="1153045" y="54914"/>
                  </a:lnTo>
                  <a:lnTo>
                    <a:pt x="1157262" y="58102"/>
                  </a:lnTo>
                  <a:lnTo>
                    <a:pt x="1158138" y="58102"/>
                  </a:lnTo>
                  <a:lnTo>
                    <a:pt x="1158138" y="47802"/>
                  </a:lnTo>
                  <a:lnTo>
                    <a:pt x="1158138" y="41275"/>
                  </a:lnTo>
                  <a:lnTo>
                    <a:pt x="1154391" y="39319"/>
                  </a:lnTo>
                  <a:lnTo>
                    <a:pt x="1149756" y="37706"/>
                  </a:lnTo>
                  <a:lnTo>
                    <a:pt x="1138745" y="35140"/>
                  </a:lnTo>
                  <a:lnTo>
                    <a:pt x="1133271" y="34493"/>
                  </a:lnTo>
                  <a:lnTo>
                    <a:pt x="1127810" y="34493"/>
                  </a:lnTo>
                  <a:lnTo>
                    <a:pt x="1091158" y="54610"/>
                  </a:lnTo>
                  <a:lnTo>
                    <a:pt x="1091158" y="69176"/>
                  </a:lnTo>
                  <a:lnTo>
                    <a:pt x="1125410" y="91173"/>
                  </a:lnTo>
                  <a:lnTo>
                    <a:pt x="1128166" y="91757"/>
                  </a:lnTo>
                  <a:lnTo>
                    <a:pt x="1135722" y="93535"/>
                  </a:lnTo>
                  <a:lnTo>
                    <a:pt x="1139520" y="95135"/>
                  </a:lnTo>
                  <a:lnTo>
                    <a:pt x="1143800" y="98920"/>
                  </a:lnTo>
                  <a:lnTo>
                    <a:pt x="1144866" y="101739"/>
                  </a:lnTo>
                  <a:lnTo>
                    <a:pt x="1144866" y="108381"/>
                  </a:lnTo>
                  <a:lnTo>
                    <a:pt x="1126591" y="119214"/>
                  </a:lnTo>
                  <a:lnTo>
                    <a:pt x="1120317" y="119214"/>
                  </a:lnTo>
                  <a:lnTo>
                    <a:pt x="1091603" y="106984"/>
                  </a:lnTo>
                  <a:lnTo>
                    <a:pt x="1090726" y="106984"/>
                  </a:lnTo>
                  <a:lnTo>
                    <a:pt x="1090726" y="124650"/>
                  </a:lnTo>
                  <a:lnTo>
                    <a:pt x="1094473" y="126555"/>
                  </a:lnTo>
                  <a:lnTo>
                    <a:pt x="1099210" y="128333"/>
                  </a:lnTo>
                  <a:lnTo>
                    <a:pt x="1111008" y="131800"/>
                  </a:lnTo>
                  <a:lnTo>
                    <a:pt x="1111465" y="131800"/>
                  </a:lnTo>
                  <a:lnTo>
                    <a:pt x="1116774" y="132524"/>
                  </a:lnTo>
                  <a:lnTo>
                    <a:pt x="1130007" y="132524"/>
                  </a:lnTo>
                  <a:lnTo>
                    <a:pt x="1135570" y="131800"/>
                  </a:lnTo>
                  <a:lnTo>
                    <a:pt x="1144409" y="128892"/>
                  </a:lnTo>
                  <a:lnTo>
                    <a:pt x="1148384" y="126771"/>
                  </a:lnTo>
                  <a:lnTo>
                    <a:pt x="1155128" y="121412"/>
                  </a:lnTo>
                  <a:lnTo>
                    <a:pt x="1156868" y="119214"/>
                  </a:lnTo>
                  <a:lnTo>
                    <a:pt x="1157566" y="118338"/>
                  </a:lnTo>
                  <a:lnTo>
                    <a:pt x="1160907" y="111137"/>
                  </a:lnTo>
                  <a:lnTo>
                    <a:pt x="1161745" y="107327"/>
                  </a:lnTo>
                  <a:lnTo>
                    <a:pt x="1161745" y="96393"/>
                  </a:lnTo>
                  <a:close/>
                </a:path>
                <a:path w="1586229" h="166370">
                  <a:moveTo>
                    <a:pt x="1224788" y="36753"/>
                  </a:moveTo>
                  <a:lnTo>
                    <a:pt x="1194371" y="36753"/>
                  </a:lnTo>
                  <a:lnTo>
                    <a:pt x="1194371" y="9880"/>
                  </a:lnTo>
                  <a:lnTo>
                    <a:pt x="1177848" y="9880"/>
                  </a:lnTo>
                  <a:lnTo>
                    <a:pt x="1177848" y="36753"/>
                  </a:lnTo>
                  <a:lnTo>
                    <a:pt x="1166685" y="36753"/>
                  </a:lnTo>
                  <a:lnTo>
                    <a:pt x="1166685" y="49809"/>
                  </a:lnTo>
                  <a:lnTo>
                    <a:pt x="1177848" y="49809"/>
                  </a:lnTo>
                  <a:lnTo>
                    <a:pt x="1177848" y="112179"/>
                  </a:lnTo>
                  <a:lnTo>
                    <a:pt x="1180376" y="119900"/>
                  </a:lnTo>
                  <a:lnTo>
                    <a:pt x="1190447" y="129667"/>
                  </a:lnTo>
                  <a:lnTo>
                    <a:pt x="1197483" y="132105"/>
                  </a:lnTo>
                  <a:lnTo>
                    <a:pt x="1209205" y="132105"/>
                  </a:lnTo>
                  <a:lnTo>
                    <a:pt x="1212151" y="131864"/>
                  </a:lnTo>
                  <a:lnTo>
                    <a:pt x="1218539" y="130924"/>
                  </a:lnTo>
                  <a:lnTo>
                    <a:pt x="1221689" y="130263"/>
                  </a:lnTo>
                  <a:lnTo>
                    <a:pt x="1224788" y="129425"/>
                  </a:lnTo>
                  <a:lnTo>
                    <a:pt x="1224788" y="118287"/>
                  </a:lnTo>
                  <a:lnTo>
                    <a:pt x="1224788" y="115277"/>
                  </a:lnTo>
                  <a:lnTo>
                    <a:pt x="1223822" y="115277"/>
                  </a:lnTo>
                  <a:lnTo>
                    <a:pt x="1222514" y="115849"/>
                  </a:lnTo>
                  <a:lnTo>
                    <a:pt x="1220889" y="116408"/>
                  </a:lnTo>
                  <a:lnTo>
                    <a:pt x="1215859" y="117919"/>
                  </a:lnTo>
                  <a:lnTo>
                    <a:pt x="1213243" y="118287"/>
                  </a:lnTo>
                  <a:lnTo>
                    <a:pt x="1206741" y="118287"/>
                  </a:lnTo>
                  <a:lnTo>
                    <a:pt x="1204429" y="117919"/>
                  </a:lnTo>
                  <a:lnTo>
                    <a:pt x="1203972" y="117919"/>
                  </a:lnTo>
                  <a:lnTo>
                    <a:pt x="1194371" y="49809"/>
                  </a:lnTo>
                  <a:lnTo>
                    <a:pt x="1224788" y="49809"/>
                  </a:lnTo>
                  <a:lnTo>
                    <a:pt x="1224788" y="36753"/>
                  </a:lnTo>
                  <a:close/>
                </a:path>
                <a:path w="1586229" h="166370">
                  <a:moveTo>
                    <a:pt x="1315046" y="73215"/>
                  </a:moveTo>
                  <a:lnTo>
                    <a:pt x="1314996" y="68846"/>
                  </a:lnTo>
                  <a:lnTo>
                    <a:pt x="1314221" y="63538"/>
                  </a:lnTo>
                  <a:lnTo>
                    <a:pt x="1314119" y="62801"/>
                  </a:lnTo>
                  <a:lnTo>
                    <a:pt x="1310360" y="52476"/>
                  </a:lnTo>
                  <a:lnTo>
                    <a:pt x="1307668" y="48107"/>
                  </a:lnTo>
                  <a:lnTo>
                    <a:pt x="1306703" y="47129"/>
                  </a:lnTo>
                  <a:lnTo>
                    <a:pt x="1300632" y="40970"/>
                  </a:lnTo>
                  <a:lnTo>
                    <a:pt x="1298968" y="39916"/>
                  </a:lnTo>
                  <a:lnTo>
                    <a:pt x="1298968" y="73215"/>
                  </a:lnTo>
                  <a:lnTo>
                    <a:pt x="1247000" y="73215"/>
                  </a:lnTo>
                  <a:lnTo>
                    <a:pt x="1270304" y="47129"/>
                  </a:lnTo>
                  <a:lnTo>
                    <a:pt x="1279156" y="47129"/>
                  </a:lnTo>
                  <a:lnTo>
                    <a:pt x="1298968" y="73215"/>
                  </a:lnTo>
                  <a:lnTo>
                    <a:pt x="1298968" y="39916"/>
                  </a:lnTo>
                  <a:lnTo>
                    <a:pt x="1296530" y="38341"/>
                  </a:lnTo>
                  <a:lnTo>
                    <a:pt x="1287170" y="35013"/>
                  </a:lnTo>
                  <a:lnTo>
                    <a:pt x="1281760" y="34163"/>
                  </a:lnTo>
                  <a:lnTo>
                    <a:pt x="1275676" y="34163"/>
                  </a:lnTo>
                  <a:lnTo>
                    <a:pt x="1237284" y="55029"/>
                  </a:lnTo>
                  <a:lnTo>
                    <a:pt x="1230223" y="84048"/>
                  </a:lnTo>
                  <a:lnTo>
                    <a:pt x="1231036" y="94996"/>
                  </a:lnTo>
                  <a:lnTo>
                    <a:pt x="1258773" y="129298"/>
                  </a:lnTo>
                  <a:lnTo>
                    <a:pt x="1279626" y="132435"/>
                  </a:lnTo>
                  <a:lnTo>
                    <a:pt x="1283614" y="132435"/>
                  </a:lnTo>
                  <a:lnTo>
                    <a:pt x="1313205" y="124574"/>
                  </a:lnTo>
                  <a:lnTo>
                    <a:pt x="1313205" y="118706"/>
                  </a:lnTo>
                  <a:lnTo>
                    <a:pt x="1313205" y="107403"/>
                  </a:lnTo>
                  <a:lnTo>
                    <a:pt x="1312240" y="107403"/>
                  </a:lnTo>
                  <a:lnTo>
                    <a:pt x="1310894" y="108470"/>
                  </a:lnTo>
                  <a:lnTo>
                    <a:pt x="1309192" y="109601"/>
                  </a:lnTo>
                  <a:lnTo>
                    <a:pt x="1283081" y="118706"/>
                  </a:lnTo>
                  <a:lnTo>
                    <a:pt x="1269314" y="118706"/>
                  </a:lnTo>
                  <a:lnTo>
                    <a:pt x="1247013" y="85140"/>
                  </a:lnTo>
                  <a:lnTo>
                    <a:pt x="1315046" y="85140"/>
                  </a:lnTo>
                  <a:lnTo>
                    <a:pt x="1315046" y="73215"/>
                  </a:lnTo>
                  <a:close/>
                </a:path>
                <a:path w="1586229" h="166370">
                  <a:moveTo>
                    <a:pt x="1348359" y="0"/>
                  </a:moveTo>
                  <a:lnTo>
                    <a:pt x="1331836" y="0"/>
                  </a:lnTo>
                  <a:lnTo>
                    <a:pt x="1331836" y="130263"/>
                  </a:lnTo>
                  <a:lnTo>
                    <a:pt x="1348359" y="130263"/>
                  </a:lnTo>
                  <a:lnTo>
                    <a:pt x="1348359" y="0"/>
                  </a:lnTo>
                  <a:close/>
                </a:path>
                <a:path w="1586229" h="166370">
                  <a:moveTo>
                    <a:pt x="1389507" y="0"/>
                  </a:moveTo>
                  <a:lnTo>
                    <a:pt x="1372984" y="0"/>
                  </a:lnTo>
                  <a:lnTo>
                    <a:pt x="1372984" y="130263"/>
                  </a:lnTo>
                  <a:lnTo>
                    <a:pt x="1389507" y="130263"/>
                  </a:lnTo>
                  <a:lnTo>
                    <a:pt x="1389507" y="0"/>
                  </a:lnTo>
                  <a:close/>
                </a:path>
                <a:path w="1586229" h="166370">
                  <a:moveTo>
                    <a:pt x="1492592" y="73215"/>
                  </a:moveTo>
                  <a:lnTo>
                    <a:pt x="1492542" y="68846"/>
                  </a:lnTo>
                  <a:lnTo>
                    <a:pt x="1491767" y="63538"/>
                  </a:lnTo>
                  <a:lnTo>
                    <a:pt x="1491665" y="62801"/>
                  </a:lnTo>
                  <a:lnTo>
                    <a:pt x="1487906" y="52476"/>
                  </a:lnTo>
                  <a:lnTo>
                    <a:pt x="1485214" y="48107"/>
                  </a:lnTo>
                  <a:lnTo>
                    <a:pt x="1484249" y="47129"/>
                  </a:lnTo>
                  <a:lnTo>
                    <a:pt x="1478178" y="40970"/>
                  </a:lnTo>
                  <a:lnTo>
                    <a:pt x="1476514" y="39916"/>
                  </a:lnTo>
                  <a:lnTo>
                    <a:pt x="1476514" y="73215"/>
                  </a:lnTo>
                  <a:lnTo>
                    <a:pt x="1424546" y="73215"/>
                  </a:lnTo>
                  <a:lnTo>
                    <a:pt x="1447850" y="47129"/>
                  </a:lnTo>
                  <a:lnTo>
                    <a:pt x="1456702" y="47129"/>
                  </a:lnTo>
                  <a:lnTo>
                    <a:pt x="1476514" y="73215"/>
                  </a:lnTo>
                  <a:lnTo>
                    <a:pt x="1476514" y="39916"/>
                  </a:lnTo>
                  <a:lnTo>
                    <a:pt x="1474076" y="38341"/>
                  </a:lnTo>
                  <a:lnTo>
                    <a:pt x="1464716" y="35013"/>
                  </a:lnTo>
                  <a:lnTo>
                    <a:pt x="1459306" y="34163"/>
                  </a:lnTo>
                  <a:lnTo>
                    <a:pt x="1453222" y="34163"/>
                  </a:lnTo>
                  <a:lnTo>
                    <a:pt x="1414830" y="55029"/>
                  </a:lnTo>
                  <a:lnTo>
                    <a:pt x="1407769" y="84048"/>
                  </a:lnTo>
                  <a:lnTo>
                    <a:pt x="1408569" y="94996"/>
                  </a:lnTo>
                  <a:lnTo>
                    <a:pt x="1436319" y="129298"/>
                  </a:lnTo>
                  <a:lnTo>
                    <a:pt x="1457172" y="132435"/>
                  </a:lnTo>
                  <a:lnTo>
                    <a:pt x="1461160" y="132435"/>
                  </a:lnTo>
                  <a:lnTo>
                    <a:pt x="1490751" y="124574"/>
                  </a:lnTo>
                  <a:lnTo>
                    <a:pt x="1490751" y="118706"/>
                  </a:lnTo>
                  <a:lnTo>
                    <a:pt x="1490751" y="107403"/>
                  </a:lnTo>
                  <a:lnTo>
                    <a:pt x="1489786" y="107403"/>
                  </a:lnTo>
                  <a:lnTo>
                    <a:pt x="1488440" y="108470"/>
                  </a:lnTo>
                  <a:lnTo>
                    <a:pt x="1486738" y="109601"/>
                  </a:lnTo>
                  <a:lnTo>
                    <a:pt x="1460627" y="118706"/>
                  </a:lnTo>
                  <a:lnTo>
                    <a:pt x="1446860" y="118706"/>
                  </a:lnTo>
                  <a:lnTo>
                    <a:pt x="1424559" y="85140"/>
                  </a:lnTo>
                  <a:lnTo>
                    <a:pt x="1492592" y="85140"/>
                  </a:lnTo>
                  <a:lnTo>
                    <a:pt x="1492592" y="73215"/>
                  </a:lnTo>
                  <a:close/>
                </a:path>
                <a:path w="1586229" h="166370">
                  <a:moveTo>
                    <a:pt x="1586204" y="130263"/>
                  </a:moveTo>
                  <a:lnTo>
                    <a:pt x="1586141" y="68719"/>
                  </a:lnTo>
                  <a:lnTo>
                    <a:pt x="1585683" y="61468"/>
                  </a:lnTo>
                  <a:lnTo>
                    <a:pt x="1584159" y="54381"/>
                  </a:lnTo>
                  <a:lnTo>
                    <a:pt x="1581962" y="49149"/>
                  </a:lnTo>
                  <a:lnTo>
                    <a:pt x="1581607" y="48298"/>
                  </a:lnTo>
                  <a:lnTo>
                    <a:pt x="1580781" y="47129"/>
                  </a:lnTo>
                  <a:lnTo>
                    <a:pt x="1578025" y="43243"/>
                  </a:lnTo>
                  <a:lnTo>
                    <a:pt x="1572577" y="37185"/>
                  </a:lnTo>
                  <a:lnTo>
                    <a:pt x="1565021" y="34163"/>
                  </a:lnTo>
                  <a:lnTo>
                    <a:pt x="1550022" y="34163"/>
                  </a:lnTo>
                  <a:lnTo>
                    <a:pt x="1544955" y="35280"/>
                  </a:lnTo>
                  <a:lnTo>
                    <a:pt x="1535341" y="39738"/>
                  </a:lnTo>
                  <a:lnTo>
                    <a:pt x="1530477" y="42951"/>
                  </a:lnTo>
                  <a:lnTo>
                    <a:pt x="1525549" y="47129"/>
                  </a:lnTo>
                  <a:lnTo>
                    <a:pt x="1525549" y="36753"/>
                  </a:lnTo>
                  <a:lnTo>
                    <a:pt x="1509026" y="36753"/>
                  </a:lnTo>
                  <a:lnTo>
                    <a:pt x="1509026" y="130263"/>
                  </a:lnTo>
                  <a:lnTo>
                    <a:pt x="1525549" y="130263"/>
                  </a:lnTo>
                  <a:lnTo>
                    <a:pt x="1525549" y="60439"/>
                  </a:lnTo>
                  <a:lnTo>
                    <a:pt x="1529715" y="57099"/>
                  </a:lnTo>
                  <a:lnTo>
                    <a:pt x="1533982" y="54381"/>
                  </a:lnTo>
                  <a:lnTo>
                    <a:pt x="1542707" y="50190"/>
                  </a:lnTo>
                  <a:lnTo>
                    <a:pt x="1546948" y="49149"/>
                  </a:lnTo>
                  <a:lnTo>
                    <a:pt x="1555203" y="49149"/>
                  </a:lnTo>
                  <a:lnTo>
                    <a:pt x="1569681" y="72720"/>
                  </a:lnTo>
                  <a:lnTo>
                    <a:pt x="1569681" y="130263"/>
                  </a:lnTo>
                  <a:lnTo>
                    <a:pt x="1586204" y="13026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85158" y="4050373"/>
              <a:ext cx="224218" cy="12917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267804" y="4051800"/>
              <a:ext cx="321310" cy="128270"/>
            </a:xfrm>
            <a:custGeom>
              <a:avLst/>
              <a:gdLst/>
              <a:ahLst/>
              <a:cxnLst/>
              <a:rect l="l" t="t" r="r" b="b"/>
              <a:pathLst>
                <a:path w="321309" h="128270">
                  <a:moveTo>
                    <a:pt x="51536" y="29375"/>
                  </a:moveTo>
                  <a:lnTo>
                    <a:pt x="45453" y="29375"/>
                  </a:lnTo>
                  <a:lnTo>
                    <a:pt x="35783" y="30220"/>
                  </a:lnTo>
                  <a:lnTo>
                    <a:pt x="3143" y="58753"/>
                  </a:lnTo>
                  <a:lnTo>
                    <a:pt x="0" y="79273"/>
                  </a:lnTo>
                  <a:lnTo>
                    <a:pt x="811" y="90205"/>
                  </a:lnTo>
                  <a:lnTo>
                    <a:pt x="28560" y="124509"/>
                  </a:lnTo>
                  <a:lnTo>
                    <a:pt x="49402" y="127660"/>
                  </a:lnTo>
                  <a:lnTo>
                    <a:pt x="53390" y="127660"/>
                  </a:lnTo>
                  <a:lnTo>
                    <a:pt x="82981" y="119786"/>
                  </a:lnTo>
                  <a:lnTo>
                    <a:pt x="82981" y="113931"/>
                  </a:lnTo>
                  <a:lnTo>
                    <a:pt x="39090" y="113931"/>
                  </a:lnTo>
                  <a:lnTo>
                    <a:pt x="31153" y="111061"/>
                  </a:lnTo>
                  <a:lnTo>
                    <a:pt x="16789" y="80365"/>
                  </a:lnTo>
                  <a:lnTo>
                    <a:pt x="84823" y="80365"/>
                  </a:lnTo>
                  <a:lnTo>
                    <a:pt x="84823" y="68300"/>
                  </a:lnTo>
                  <a:lnTo>
                    <a:pt x="16789" y="68300"/>
                  </a:lnTo>
                  <a:lnTo>
                    <a:pt x="17144" y="64338"/>
                  </a:lnTo>
                  <a:lnTo>
                    <a:pt x="40081" y="42354"/>
                  </a:lnTo>
                  <a:lnTo>
                    <a:pt x="76482" y="42354"/>
                  </a:lnTo>
                  <a:lnTo>
                    <a:pt x="70408" y="36182"/>
                  </a:lnTo>
                  <a:lnTo>
                    <a:pt x="66306" y="33566"/>
                  </a:lnTo>
                  <a:lnTo>
                    <a:pt x="56954" y="30220"/>
                  </a:lnTo>
                  <a:lnTo>
                    <a:pt x="51536" y="29375"/>
                  </a:lnTo>
                  <a:close/>
                </a:path>
                <a:path w="321309" h="128270">
                  <a:moveTo>
                    <a:pt x="82981" y="102628"/>
                  </a:moveTo>
                  <a:lnTo>
                    <a:pt x="82016" y="102628"/>
                  </a:lnTo>
                  <a:lnTo>
                    <a:pt x="80670" y="103695"/>
                  </a:lnTo>
                  <a:lnTo>
                    <a:pt x="78968" y="104825"/>
                  </a:lnTo>
                  <a:lnTo>
                    <a:pt x="52857" y="113931"/>
                  </a:lnTo>
                  <a:lnTo>
                    <a:pt x="82981" y="113931"/>
                  </a:lnTo>
                  <a:lnTo>
                    <a:pt x="82981" y="102628"/>
                  </a:lnTo>
                  <a:close/>
                </a:path>
                <a:path w="321309" h="128270">
                  <a:moveTo>
                    <a:pt x="76482" y="42354"/>
                  </a:moveTo>
                  <a:lnTo>
                    <a:pt x="48933" y="42354"/>
                  </a:lnTo>
                  <a:lnTo>
                    <a:pt x="52698" y="42976"/>
                  </a:lnTo>
                  <a:lnTo>
                    <a:pt x="58800" y="45491"/>
                  </a:lnTo>
                  <a:lnTo>
                    <a:pt x="68745" y="68300"/>
                  </a:lnTo>
                  <a:lnTo>
                    <a:pt x="84823" y="68300"/>
                  </a:lnTo>
                  <a:lnTo>
                    <a:pt x="84782" y="64058"/>
                  </a:lnTo>
                  <a:lnTo>
                    <a:pt x="84002" y="58753"/>
                  </a:lnTo>
                  <a:lnTo>
                    <a:pt x="83896" y="58026"/>
                  </a:lnTo>
                  <a:lnTo>
                    <a:pt x="80136" y="47701"/>
                  </a:lnTo>
                  <a:lnTo>
                    <a:pt x="77444" y="43332"/>
                  </a:lnTo>
                  <a:lnTo>
                    <a:pt x="76482" y="42354"/>
                  </a:lnTo>
                  <a:close/>
                </a:path>
                <a:path w="321309" h="128270">
                  <a:moveTo>
                    <a:pt x="118135" y="31978"/>
                  </a:moveTo>
                  <a:lnTo>
                    <a:pt x="101612" y="31978"/>
                  </a:lnTo>
                  <a:lnTo>
                    <a:pt x="101612" y="125488"/>
                  </a:lnTo>
                  <a:lnTo>
                    <a:pt x="118135" y="125488"/>
                  </a:lnTo>
                  <a:lnTo>
                    <a:pt x="118135" y="31978"/>
                  </a:lnTo>
                  <a:close/>
                </a:path>
                <a:path w="321309" h="128270">
                  <a:moveTo>
                    <a:pt x="119278" y="0"/>
                  </a:moveTo>
                  <a:lnTo>
                    <a:pt x="100469" y="0"/>
                  </a:lnTo>
                  <a:lnTo>
                    <a:pt x="100469" y="16319"/>
                  </a:lnTo>
                  <a:lnTo>
                    <a:pt x="119278" y="16319"/>
                  </a:lnTo>
                  <a:lnTo>
                    <a:pt x="119278" y="0"/>
                  </a:lnTo>
                  <a:close/>
                </a:path>
                <a:path w="321309" h="128270">
                  <a:moveTo>
                    <a:pt x="158927" y="31978"/>
                  </a:moveTo>
                  <a:lnTo>
                    <a:pt x="142405" y="31978"/>
                  </a:lnTo>
                  <a:lnTo>
                    <a:pt x="142405" y="125488"/>
                  </a:lnTo>
                  <a:lnTo>
                    <a:pt x="158927" y="125488"/>
                  </a:lnTo>
                  <a:lnTo>
                    <a:pt x="158927" y="55664"/>
                  </a:lnTo>
                  <a:lnTo>
                    <a:pt x="163093" y="52311"/>
                  </a:lnTo>
                  <a:lnTo>
                    <a:pt x="167360" y="49593"/>
                  </a:lnTo>
                  <a:lnTo>
                    <a:pt x="176085" y="45415"/>
                  </a:lnTo>
                  <a:lnTo>
                    <a:pt x="180327" y="44361"/>
                  </a:lnTo>
                  <a:lnTo>
                    <a:pt x="215344" y="44361"/>
                  </a:lnTo>
                  <a:lnTo>
                    <a:pt x="214985" y="43508"/>
                  </a:lnTo>
                  <a:lnTo>
                    <a:pt x="214167" y="42354"/>
                  </a:lnTo>
                  <a:lnTo>
                    <a:pt x="158927" y="42354"/>
                  </a:lnTo>
                  <a:lnTo>
                    <a:pt x="158927" y="31978"/>
                  </a:lnTo>
                  <a:close/>
                </a:path>
                <a:path w="321309" h="128270">
                  <a:moveTo>
                    <a:pt x="215344" y="44361"/>
                  </a:moveTo>
                  <a:lnTo>
                    <a:pt x="188582" y="44361"/>
                  </a:lnTo>
                  <a:lnTo>
                    <a:pt x="191871" y="44932"/>
                  </a:lnTo>
                  <a:lnTo>
                    <a:pt x="196672" y="47218"/>
                  </a:lnTo>
                  <a:lnTo>
                    <a:pt x="203060" y="67945"/>
                  </a:lnTo>
                  <a:lnTo>
                    <a:pt x="203060" y="125488"/>
                  </a:lnTo>
                  <a:lnTo>
                    <a:pt x="219582" y="125488"/>
                  </a:lnTo>
                  <a:lnTo>
                    <a:pt x="219529" y="63944"/>
                  </a:lnTo>
                  <a:lnTo>
                    <a:pt x="219073" y="56677"/>
                  </a:lnTo>
                  <a:lnTo>
                    <a:pt x="217543" y="49593"/>
                  </a:lnTo>
                  <a:lnTo>
                    <a:pt x="215344" y="44361"/>
                  </a:lnTo>
                  <a:close/>
                </a:path>
                <a:path w="321309" h="128270">
                  <a:moveTo>
                    <a:pt x="198399" y="29375"/>
                  </a:moveTo>
                  <a:lnTo>
                    <a:pt x="183400" y="29375"/>
                  </a:lnTo>
                  <a:lnTo>
                    <a:pt x="178333" y="30492"/>
                  </a:lnTo>
                  <a:lnTo>
                    <a:pt x="168719" y="34963"/>
                  </a:lnTo>
                  <a:lnTo>
                    <a:pt x="163855" y="38163"/>
                  </a:lnTo>
                  <a:lnTo>
                    <a:pt x="158927" y="42354"/>
                  </a:lnTo>
                  <a:lnTo>
                    <a:pt x="214167" y="42354"/>
                  </a:lnTo>
                  <a:lnTo>
                    <a:pt x="211404" y="38455"/>
                  </a:lnTo>
                  <a:lnTo>
                    <a:pt x="205955" y="32410"/>
                  </a:lnTo>
                  <a:lnTo>
                    <a:pt x="198399" y="29375"/>
                  </a:lnTo>
                  <a:close/>
                </a:path>
                <a:path w="321309" h="128270">
                  <a:moveTo>
                    <a:pt x="287756" y="29375"/>
                  </a:moveTo>
                  <a:lnTo>
                    <a:pt x="281673" y="29375"/>
                  </a:lnTo>
                  <a:lnTo>
                    <a:pt x="272003" y="30220"/>
                  </a:lnTo>
                  <a:lnTo>
                    <a:pt x="239363" y="58753"/>
                  </a:lnTo>
                  <a:lnTo>
                    <a:pt x="237037" y="68300"/>
                  </a:lnTo>
                  <a:lnTo>
                    <a:pt x="237005" y="68428"/>
                  </a:lnTo>
                  <a:lnTo>
                    <a:pt x="243511" y="108102"/>
                  </a:lnTo>
                  <a:lnTo>
                    <a:pt x="285622" y="127660"/>
                  </a:lnTo>
                  <a:lnTo>
                    <a:pt x="289610" y="127660"/>
                  </a:lnTo>
                  <a:lnTo>
                    <a:pt x="319201" y="119786"/>
                  </a:lnTo>
                  <a:lnTo>
                    <a:pt x="319201" y="113931"/>
                  </a:lnTo>
                  <a:lnTo>
                    <a:pt x="275310" y="113931"/>
                  </a:lnTo>
                  <a:lnTo>
                    <a:pt x="267373" y="111061"/>
                  </a:lnTo>
                  <a:lnTo>
                    <a:pt x="253009" y="80365"/>
                  </a:lnTo>
                  <a:lnTo>
                    <a:pt x="321043" y="80365"/>
                  </a:lnTo>
                  <a:lnTo>
                    <a:pt x="321043" y="68300"/>
                  </a:lnTo>
                  <a:lnTo>
                    <a:pt x="253009" y="68300"/>
                  </a:lnTo>
                  <a:lnTo>
                    <a:pt x="253364" y="64338"/>
                  </a:lnTo>
                  <a:lnTo>
                    <a:pt x="276301" y="42354"/>
                  </a:lnTo>
                  <a:lnTo>
                    <a:pt x="312702" y="42354"/>
                  </a:lnTo>
                  <a:lnTo>
                    <a:pt x="306628" y="36182"/>
                  </a:lnTo>
                  <a:lnTo>
                    <a:pt x="302526" y="33566"/>
                  </a:lnTo>
                  <a:lnTo>
                    <a:pt x="293174" y="30220"/>
                  </a:lnTo>
                  <a:lnTo>
                    <a:pt x="287756" y="29375"/>
                  </a:lnTo>
                  <a:close/>
                </a:path>
                <a:path w="321309" h="128270">
                  <a:moveTo>
                    <a:pt x="319201" y="102628"/>
                  </a:moveTo>
                  <a:lnTo>
                    <a:pt x="318236" y="102628"/>
                  </a:lnTo>
                  <a:lnTo>
                    <a:pt x="316890" y="103695"/>
                  </a:lnTo>
                  <a:lnTo>
                    <a:pt x="315188" y="104825"/>
                  </a:lnTo>
                  <a:lnTo>
                    <a:pt x="289077" y="113931"/>
                  </a:lnTo>
                  <a:lnTo>
                    <a:pt x="319201" y="113931"/>
                  </a:lnTo>
                  <a:lnTo>
                    <a:pt x="319201" y="102628"/>
                  </a:lnTo>
                  <a:close/>
                </a:path>
                <a:path w="321309" h="128270">
                  <a:moveTo>
                    <a:pt x="312702" y="42354"/>
                  </a:moveTo>
                  <a:lnTo>
                    <a:pt x="285153" y="42354"/>
                  </a:lnTo>
                  <a:lnTo>
                    <a:pt x="288918" y="42976"/>
                  </a:lnTo>
                  <a:lnTo>
                    <a:pt x="295020" y="45491"/>
                  </a:lnTo>
                  <a:lnTo>
                    <a:pt x="304965" y="68300"/>
                  </a:lnTo>
                  <a:lnTo>
                    <a:pt x="321043" y="68300"/>
                  </a:lnTo>
                  <a:lnTo>
                    <a:pt x="313664" y="43332"/>
                  </a:lnTo>
                  <a:lnTo>
                    <a:pt x="312702" y="42354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47894" y="4047020"/>
              <a:ext cx="782205" cy="1325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95304" y="4051795"/>
              <a:ext cx="240017" cy="12733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789526" y="4047020"/>
              <a:ext cx="278765" cy="133350"/>
            </a:xfrm>
            <a:custGeom>
              <a:avLst/>
              <a:gdLst/>
              <a:ahLst/>
              <a:cxnLst/>
              <a:rect l="l" t="t" r="r" b="b"/>
              <a:pathLst>
                <a:path w="278765" h="133350">
                  <a:moveTo>
                    <a:pt x="46405" y="34163"/>
                  </a:moveTo>
                  <a:lnTo>
                    <a:pt x="35915" y="34163"/>
                  </a:lnTo>
                  <a:lnTo>
                    <a:pt x="30594" y="35318"/>
                  </a:lnTo>
                  <a:lnTo>
                    <a:pt x="1167" y="68740"/>
                  </a:lnTo>
                  <a:lnTo>
                    <a:pt x="0" y="92087"/>
                  </a:lnTo>
                  <a:lnTo>
                    <a:pt x="799" y="98440"/>
                  </a:lnTo>
                  <a:lnTo>
                    <a:pt x="26200" y="131800"/>
                  </a:lnTo>
                  <a:lnTo>
                    <a:pt x="31140" y="132854"/>
                  </a:lnTo>
                  <a:lnTo>
                    <a:pt x="39814" y="132854"/>
                  </a:lnTo>
                  <a:lnTo>
                    <a:pt x="65836" y="120726"/>
                  </a:lnTo>
                  <a:lnTo>
                    <a:pt x="82359" y="120726"/>
                  </a:lnTo>
                  <a:lnTo>
                    <a:pt x="82359" y="117868"/>
                  </a:lnTo>
                  <a:lnTo>
                    <a:pt x="32194" y="117868"/>
                  </a:lnTo>
                  <a:lnTo>
                    <a:pt x="26276" y="114960"/>
                  </a:lnTo>
                  <a:lnTo>
                    <a:pt x="22580" y="109131"/>
                  </a:lnTo>
                  <a:lnTo>
                    <a:pt x="20161" y="104268"/>
                  </a:lnTo>
                  <a:lnTo>
                    <a:pt x="18430" y="98440"/>
                  </a:lnTo>
                  <a:lnTo>
                    <a:pt x="17458" y="92087"/>
                  </a:lnTo>
                  <a:lnTo>
                    <a:pt x="17390" y="91646"/>
                  </a:lnTo>
                  <a:lnTo>
                    <a:pt x="17043" y="83883"/>
                  </a:lnTo>
                  <a:lnTo>
                    <a:pt x="17483" y="76022"/>
                  </a:lnTo>
                  <a:lnTo>
                    <a:pt x="17495" y="75806"/>
                  </a:lnTo>
                  <a:lnTo>
                    <a:pt x="28977" y="51689"/>
                  </a:lnTo>
                  <a:lnTo>
                    <a:pt x="28834" y="51689"/>
                  </a:lnTo>
                  <a:lnTo>
                    <a:pt x="35712" y="48552"/>
                  </a:lnTo>
                  <a:lnTo>
                    <a:pt x="82359" y="48552"/>
                  </a:lnTo>
                  <a:lnTo>
                    <a:pt x="82359" y="40525"/>
                  </a:lnTo>
                  <a:lnTo>
                    <a:pt x="65836" y="40525"/>
                  </a:lnTo>
                  <a:lnTo>
                    <a:pt x="61785" y="38341"/>
                  </a:lnTo>
                  <a:lnTo>
                    <a:pt x="57950" y="36741"/>
                  </a:lnTo>
                  <a:lnTo>
                    <a:pt x="50685" y="34671"/>
                  </a:lnTo>
                  <a:lnTo>
                    <a:pt x="46405" y="34163"/>
                  </a:lnTo>
                  <a:close/>
                </a:path>
                <a:path w="278765" h="133350">
                  <a:moveTo>
                    <a:pt x="82359" y="120726"/>
                  </a:moveTo>
                  <a:lnTo>
                    <a:pt x="65836" y="120726"/>
                  </a:lnTo>
                  <a:lnTo>
                    <a:pt x="65836" y="130263"/>
                  </a:lnTo>
                  <a:lnTo>
                    <a:pt x="82359" y="130263"/>
                  </a:lnTo>
                  <a:lnTo>
                    <a:pt x="82359" y="120726"/>
                  </a:lnTo>
                  <a:close/>
                </a:path>
                <a:path w="278765" h="133350">
                  <a:moveTo>
                    <a:pt x="82359" y="48552"/>
                  </a:moveTo>
                  <a:lnTo>
                    <a:pt x="48018" y="48552"/>
                  </a:lnTo>
                  <a:lnTo>
                    <a:pt x="51549" y="48920"/>
                  </a:lnTo>
                  <a:lnTo>
                    <a:pt x="58051" y="50368"/>
                  </a:lnTo>
                  <a:lnTo>
                    <a:pt x="61734" y="51689"/>
                  </a:lnTo>
                  <a:lnTo>
                    <a:pt x="65836" y="53581"/>
                  </a:lnTo>
                  <a:lnTo>
                    <a:pt x="65836" y="107492"/>
                  </a:lnTo>
                  <a:lnTo>
                    <a:pt x="61963" y="110680"/>
                  </a:lnTo>
                  <a:lnTo>
                    <a:pt x="57835" y="113195"/>
                  </a:lnTo>
                  <a:lnTo>
                    <a:pt x="49047" y="116941"/>
                  </a:lnTo>
                  <a:lnTo>
                    <a:pt x="44678" y="117868"/>
                  </a:lnTo>
                  <a:lnTo>
                    <a:pt x="82359" y="117868"/>
                  </a:lnTo>
                  <a:lnTo>
                    <a:pt x="82359" y="48552"/>
                  </a:lnTo>
                  <a:close/>
                </a:path>
                <a:path w="278765" h="133350">
                  <a:moveTo>
                    <a:pt x="82359" y="0"/>
                  </a:moveTo>
                  <a:lnTo>
                    <a:pt x="65836" y="0"/>
                  </a:lnTo>
                  <a:lnTo>
                    <a:pt x="65836" y="40525"/>
                  </a:lnTo>
                  <a:lnTo>
                    <a:pt x="82359" y="40525"/>
                  </a:lnTo>
                  <a:lnTo>
                    <a:pt x="82359" y="0"/>
                  </a:lnTo>
                  <a:close/>
                </a:path>
                <a:path w="278765" h="133350">
                  <a:moveTo>
                    <a:pt x="150596" y="34163"/>
                  </a:moveTo>
                  <a:lnTo>
                    <a:pt x="144500" y="34163"/>
                  </a:lnTo>
                  <a:lnTo>
                    <a:pt x="134830" y="35006"/>
                  </a:lnTo>
                  <a:lnTo>
                    <a:pt x="102201" y="63533"/>
                  </a:lnTo>
                  <a:lnTo>
                    <a:pt x="99060" y="84048"/>
                  </a:lnTo>
                  <a:lnTo>
                    <a:pt x="99869" y="94985"/>
                  </a:lnTo>
                  <a:lnTo>
                    <a:pt x="127611" y="129289"/>
                  </a:lnTo>
                  <a:lnTo>
                    <a:pt x="148463" y="132435"/>
                  </a:lnTo>
                  <a:lnTo>
                    <a:pt x="152438" y="132435"/>
                  </a:lnTo>
                  <a:lnTo>
                    <a:pt x="182029" y="124574"/>
                  </a:lnTo>
                  <a:lnTo>
                    <a:pt x="182029" y="118706"/>
                  </a:lnTo>
                  <a:lnTo>
                    <a:pt x="138137" y="118706"/>
                  </a:lnTo>
                  <a:lnTo>
                    <a:pt x="130200" y="115836"/>
                  </a:lnTo>
                  <a:lnTo>
                    <a:pt x="115849" y="85140"/>
                  </a:lnTo>
                  <a:lnTo>
                    <a:pt x="183883" y="85140"/>
                  </a:lnTo>
                  <a:lnTo>
                    <a:pt x="183883" y="73209"/>
                  </a:lnTo>
                  <a:lnTo>
                    <a:pt x="115838" y="73209"/>
                  </a:lnTo>
                  <a:lnTo>
                    <a:pt x="116192" y="69126"/>
                  </a:lnTo>
                  <a:lnTo>
                    <a:pt x="139141" y="47129"/>
                  </a:lnTo>
                  <a:lnTo>
                    <a:pt x="175529" y="47129"/>
                  </a:lnTo>
                  <a:lnTo>
                    <a:pt x="169468" y="40970"/>
                  </a:lnTo>
                  <a:lnTo>
                    <a:pt x="165366" y="38341"/>
                  </a:lnTo>
                  <a:lnTo>
                    <a:pt x="155995" y="35006"/>
                  </a:lnTo>
                  <a:lnTo>
                    <a:pt x="150596" y="34163"/>
                  </a:lnTo>
                  <a:close/>
                </a:path>
                <a:path w="278765" h="133350">
                  <a:moveTo>
                    <a:pt x="182029" y="107403"/>
                  </a:moveTo>
                  <a:lnTo>
                    <a:pt x="181063" y="107403"/>
                  </a:lnTo>
                  <a:lnTo>
                    <a:pt x="179717" y="108470"/>
                  </a:lnTo>
                  <a:lnTo>
                    <a:pt x="178015" y="109601"/>
                  </a:lnTo>
                  <a:lnTo>
                    <a:pt x="151917" y="118706"/>
                  </a:lnTo>
                  <a:lnTo>
                    <a:pt x="182029" y="118706"/>
                  </a:lnTo>
                  <a:lnTo>
                    <a:pt x="182029" y="107403"/>
                  </a:lnTo>
                  <a:close/>
                </a:path>
                <a:path w="278765" h="133350">
                  <a:moveTo>
                    <a:pt x="175529" y="47129"/>
                  </a:moveTo>
                  <a:lnTo>
                    <a:pt x="147993" y="47129"/>
                  </a:lnTo>
                  <a:lnTo>
                    <a:pt x="151758" y="47764"/>
                  </a:lnTo>
                  <a:lnTo>
                    <a:pt x="157864" y="50279"/>
                  </a:lnTo>
                  <a:lnTo>
                    <a:pt x="167795" y="73209"/>
                  </a:lnTo>
                  <a:lnTo>
                    <a:pt x="183883" y="73209"/>
                  </a:lnTo>
                  <a:lnTo>
                    <a:pt x="183841" y="68846"/>
                  </a:lnTo>
                  <a:lnTo>
                    <a:pt x="183052" y="63533"/>
                  </a:lnTo>
                  <a:lnTo>
                    <a:pt x="182943" y="62801"/>
                  </a:lnTo>
                  <a:lnTo>
                    <a:pt x="179197" y="52476"/>
                  </a:lnTo>
                  <a:lnTo>
                    <a:pt x="176491" y="48107"/>
                  </a:lnTo>
                  <a:lnTo>
                    <a:pt x="175529" y="47129"/>
                  </a:lnTo>
                  <a:close/>
                </a:path>
                <a:path w="278765" h="133350">
                  <a:moveTo>
                    <a:pt x="217601" y="36753"/>
                  </a:moveTo>
                  <a:lnTo>
                    <a:pt x="201079" y="36753"/>
                  </a:lnTo>
                  <a:lnTo>
                    <a:pt x="201079" y="130263"/>
                  </a:lnTo>
                  <a:lnTo>
                    <a:pt x="217601" y="130263"/>
                  </a:lnTo>
                  <a:lnTo>
                    <a:pt x="217601" y="60439"/>
                  </a:lnTo>
                  <a:lnTo>
                    <a:pt x="221754" y="57099"/>
                  </a:lnTo>
                  <a:lnTo>
                    <a:pt x="226021" y="54381"/>
                  </a:lnTo>
                  <a:lnTo>
                    <a:pt x="234759" y="50190"/>
                  </a:lnTo>
                  <a:lnTo>
                    <a:pt x="238988" y="49149"/>
                  </a:lnTo>
                  <a:lnTo>
                    <a:pt x="274013" y="49149"/>
                  </a:lnTo>
                  <a:lnTo>
                    <a:pt x="273654" y="48296"/>
                  </a:lnTo>
                  <a:lnTo>
                    <a:pt x="272828" y="47129"/>
                  </a:lnTo>
                  <a:lnTo>
                    <a:pt x="217601" y="47129"/>
                  </a:lnTo>
                  <a:lnTo>
                    <a:pt x="217601" y="36753"/>
                  </a:lnTo>
                  <a:close/>
                </a:path>
                <a:path w="278765" h="133350">
                  <a:moveTo>
                    <a:pt x="274013" y="49149"/>
                  </a:moveTo>
                  <a:lnTo>
                    <a:pt x="247256" y="49149"/>
                  </a:lnTo>
                  <a:lnTo>
                    <a:pt x="250532" y="49720"/>
                  </a:lnTo>
                  <a:lnTo>
                    <a:pt x="255333" y="52006"/>
                  </a:lnTo>
                  <a:lnTo>
                    <a:pt x="261721" y="72720"/>
                  </a:lnTo>
                  <a:lnTo>
                    <a:pt x="261721" y="130263"/>
                  </a:lnTo>
                  <a:lnTo>
                    <a:pt x="278257" y="130263"/>
                  </a:lnTo>
                  <a:lnTo>
                    <a:pt x="278203" y="68719"/>
                  </a:lnTo>
                  <a:lnTo>
                    <a:pt x="277745" y="61460"/>
                  </a:lnTo>
                  <a:lnTo>
                    <a:pt x="276213" y="54381"/>
                  </a:lnTo>
                  <a:lnTo>
                    <a:pt x="274013" y="49149"/>
                  </a:lnTo>
                  <a:close/>
                </a:path>
                <a:path w="278765" h="133350">
                  <a:moveTo>
                    <a:pt x="257073" y="34163"/>
                  </a:moveTo>
                  <a:lnTo>
                    <a:pt x="242062" y="34163"/>
                  </a:lnTo>
                  <a:lnTo>
                    <a:pt x="236994" y="35280"/>
                  </a:lnTo>
                  <a:lnTo>
                    <a:pt x="227380" y="39738"/>
                  </a:lnTo>
                  <a:lnTo>
                    <a:pt x="222516" y="42951"/>
                  </a:lnTo>
                  <a:lnTo>
                    <a:pt x="217601" y="47129"/>
                  </a:lnTo>
                  <a:lnTo>
                    <a:pt x="272828" y="47129"/>
                  </a:lnTo>
                  <a:lnTo>
                    <a:pt x="270078" y="43243"/>
                  </a:lnTo>
                  <a:lnTo>
                    <a:pt x="264629" y="37185"/>
                  </a:lnTo>
                  <a:lnTo>
                    <a:pt x="257073" y="34163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30638" y="4047020"/>
              <a:ext cx="879728" cy="16567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338476" y="4341152"/>
              <a:ext cx="2200668" cy="16123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558570" y="4340326"/>
              <a:ext cx="1069975" cy="133985"/>
            </a:xfrm>
            <a:custGeom>
              <a:avLst/>
              <a:gdLst/>
              <a:ahLst/>
              <a:cxnLst/>
              <a:rect l="l" t="t" r="r" b="b"/>
              <a:pathLst>
                <a:path w="1069975" h="133985">
                  <a:moveTo>
                    <a:pt x="49580" y="68973"/>
                  </a:moveTo>
                  <a:lnTo>
                    <a:pt x="0" y="68973"/>
                  </a:lnTo>
                  <a:lnTo>
                    <a:pt x="0" y="84124"/>
                  </a:lnTo>
                  <a:lnTo>
                    <a:pt x="49580" y="84124"/>
                  </a:lnTo>
                  <a:lnTo>
                    <a:pt x="49580" y="68973"/>
                  </a:lnTo>
                  <a:close/>
                </a:path>
                <a:path w="1069975" h="133985">
                  <a:moveTo>
                    <a:pt x="153517" y="37109"/>
                  </a:moveTo>
                  <a:lnTo>
                    <a:pt x="152146" y="31203"/>
                  </a:lnTo>
                  <a:lnTo>
                    <a:pt x="146634" y="21437"/>
                  </a:lnTo>
                  <a:lnTo>
                    <a:pt x="145910" y="20675"/>
                  </a:lnTo>
                  <a:lnTo>
                    <a:pt x="142824" y="17411"/>
                  </a:lnTo>
                  <a:lnTo>
                    <a:pt x="135407" y="12560"/>
                  </a:lnTo>
                  <a:lnTo>
                    <a:pt x="135407" y="40157"/>
                  </a:lnTo>
                  <a:lnTo>
                    <a:pt x="135407" y="48412"/>
                  </a:lnTo>
                  <a:lnTo>
                    <a:pt x="107188" y="70485"/>
                  </a:lnTo>
                  <a:lnTo>
                    <a:pt x="88290" y="70485"/>
                  </a:lnTo>
                  <a:lnTo>
                    <a:pt x="88290" y="20675"/>
                  </a:lnTo>
                  <a:lnTo>
                    <a:pt x="108165" y="20675"/>
                  </a:lnTo>
                  <a:lnTo>
                    <a:pt x="135407" y="40157"/>
                  </a:lnTo>
                  <a:lnTo>
                    <a:pt x="135407" y="12560"/>
                  </a:lnTo>
                  <a:lnTo>
                    <a:pt x="133794" y="11493"/>
                  </a:lnTo>
                  <a:lnTo>
                    <a:pt x="128993" y="9512"/>
                  </a:lnTo>
                  <a:lnTo>
                    <a:pt x="118097" y="7061"/>
                  </a:lnTo>
                  <a:lnTo>
                    <a:pt x="111506" y="6438"/>
                  </a:lnTo>
                  <a:lnTo>
                    <a:pt x="70891" y="6438"/>
                  </a:lnTo>
                  <a:lnTo>
                    <a:pt x="70891" y="131089"/>
                  </a:lnTo>
                  <a:lnTo>
                    <a:pt x="88290" y="131089"/>
                  </a:lnTo>
                  <a:lnTo>
                    <a:pt x="88290" y="84632"/>
                  </a:lnTo>
                  <a:lnTo>
                    <a:pt x="112382" y="84632"/>
                  </a:lnTo>
                  <a:lnTo>
                    <a:pt x="148463" y="64223"/>
                  </a:lnTo>
                  <a:lnTo>
                    <a:pt x="153517" y="49441"/>
                  </a:lnTo>
                  <a:lnTo>
                    <a:pt x="153517" y="37109"/>
                  </a:lnTo>
                  <a:close/>
                </a:path>
                <a:path w="1069975" h="133985">
                  <a:moveTo>
                    <a:pt x="185508" y="825"/>
                  </a:moveTo>
                  <a:lnTo>
                    <a:pt x="168986" y="825"/>
                  </a:lnTo>
                  <a:lnTo>
                    <a:pt x="168986" y="131089"/>
                  </a:lnTo>
                  <a:lnTo>
                    <a:pt x="185508" y="131089"/>
                  </a:lnTo>
                  <a:lnTo>
                    <a:pt x="185508" y="825"/>
                  </a:lnTo>
                  <a:close/>
                </a:path>
                <a:path w="1069975" h="133985">
                  <a:moveTo>
                    <a:pt x="281063" y="61277"/>
                  </a:moveTo>
                  <a:lnTo>
                    <a:pt x="280187" y="56311"/>
                  </a:lnTo>
                  <a:lnTo>
                    <a:pt x="277215" y="49428"/>
                  </a:lnTo>
                  <a:lnTo>
                    <a:pt x="277126" y="49225"/>
                  </a:lnTo>
                  <a:lnTo>
                    <a:pt x="276669" y="48158"/>
                  </a:lnTo>
                  <a:lnTo>
                    <a:pt x="247637" y="35318"/>
                  </a:lnTo>
                  <a:lnTo>
                    <a:pt x="235331" y="35318"/>
                  </a:lnTo>
                  <a:lnTo>
                    <a:pt x="229704" y="35826"/>
                  </a:lnTo>
                  <a:lnTo>
                    <a:pt x="218338" y="37833"/>
                  </a:lnTo>
                  <a:lnTo>
                    <a:pt x="213969" y="38760"/>
                  </a:lnTo>
                  <a:lnTo>
                    <a:pt x="210731" y="39649"/>
                  </a:lnTo>
                  <a:lnTo>
                    <a:pt x="210921" y="39649"/>
                  </a:lnTo>
                  <a:lnTo>
                    <a:pt x="210921" y="55587"/>
                  </a:lnTo>
                  <a:lnTo>
                    <a:pt x="211886" y="55587"/>
                  </a:lnTo>
                  <a:lnTo>
                    <a:pt x="216750" y="53632"/>
                  </a:lnTo>
                  <a:lnTo>
                    <a:pt x="222199" y="51943"/>
                  </a:lnTo>
                  <a:lnTo>
                    <a:pt x="232511" y="49771"/>
                  </a:lnTo>
                  <a:lnTo>
                    <a:pt x="236994" y="49225"/>
                  </a:lnTo>
                  <a:lnTo>
                    <a:pt x="244030" y="49225"/>
                  </a:lnTo>
                  <a:lnTo>
                    <a:pt x="247167" y="49428"/>
                  </a:lnTo>
                  <a:lnTo>
                    <a:pt x="253263" y="50266"/>
                  </a:lnTo>
                  <a:lnTo>
                    <a:pt x="255841" y="51117"/>
                  </a:lnTo>
                  <a:lnTo>
                    <a:pt x="257949" y="52400"/>
                  </a:lnTo>
                  <a:lnTo>
                    <a:pt x="260057" y="53632"/>
                  </a:lnTo>
                  <a:lnTo>
                    <a:pt x="261696" y="55372"/>
                  </a:lnTo>
                  <a:lnTo>
                    <a:pt x="264045" y="59893"/>
                  </a:lnTo>
                  <a:lnTo>
                    <a:pt x="264629" y="62865"/>
                  </a:lnTo>
                  <a:lnTo>
                    <a:pt x="264629" y="69557"/>
                  </a:lnTo>
                  <a:lnTo>
                    <a:pt x="264629" y="82118"/>
                  </a:lnTo>
                  <a:lnTo>
                    <a:pt x="248539" y="118135"/>
                  </a:lnTo>
                  <a:lnTo>
                    <a:pt x="243827" y="119202"/>
                  </a:lnTo>
                  <a:lnTo>
                    <a:pt x="232511" y="119202"/>
                  </a:lnTo>
                  <a:lnTo>
                    <a:pt x="227888" y="117843"/>
                  </a:lnTo>
                  <a:lnTo>
                    <a:pt x="221564" y="112369"/>
                  </a:lnTo>
                  <a:lnTo>
                    <a:pt x="219976" y="108318"/>
                  </a:lnTo>
                  <a:lnTo>
                    <a:pt x="219976" y="98221"/>
                  </a:lnTo>
                  <a:lnTo>
                    <a:pt x="264629" y="82118"/>
                  </a:lnTo>
                  <a:lnTo>
                    <a:pt x="264629" y="69557"/>
                  </a:lnTo>
                  <a:lnTo>
                    <a:pt x="226364" y="74193"/>
                  </a:lnTo>
                  <a:lnTo>
                    <a:pt x="202920" y="97497"/>
                  </a:lnTo>
                  <a:lnTo>
                    <a:pt x="202946" y="108318"/>
                  </a:lnTo>
                  <a:lnTo>
                    <a:pt x="228676" y="133692"/>
                  </a:lnTo>
                  <a:lnTo>
                    <a:pt x="237642" y="133692"/>
                  </a:lnTo>
                  <a:lnTo>
                    <a:pt x="241465" y="133299"/>
                  </a:lnTo>
                  <a:lnTo>
                    <a:pt x="246913" y="131737"/>
                  </a:lnTo>
                  <a:lnTo>
                    <a:pt x="249745" y="130619"/>
                  </a:lnTo>
                  <a:lnTo>
                    <a:pt x="252679" y="129171"/>
                  </a:lnTo>
                  <a:lnTo>
                    <a:pt x="254787" y="128168"/>
                  </a:lnTo>
                  <a:lnTo>
                    <a:pt x="256971" y="126809"/>
                  </a:lnTo>
                  <a:lnTo>
                    <a:pt x="261480" y="123405"/>
                  </a:lnTo>
                  <a:lnTo>
                    <a:pt x="263283" y="122085"/>
                  </a:lnTo>
                  <a:lnTo>
                    <a:pt x="264629" y="121132"/>
                  </a:lnTo>
                  <a:lnTo>
                    <a:pt x="264629" y="131089"/>
                  </a:lnTo>
                  <a:lnTo>
                    <a:pt x="281063" y="131089"/>
                  </a:lnTo>
                  <a:lnTo>
                    <a:pt x="281063" y="121132"/>
                  </a:lnTo>
                  <a:lnTo>
                    <a:pt x="281063" y="119202"/>
                  </a:lnTo>
                  <a:lnTo>
                    <a:pt x="281063" y="82118"/>
                  </a:lnTo>
                  <a:lnTo>
                    <a:pt x="281063" y="61277"/>
                  </a:lnTo>
                  <a:close/>
                </a:path>
                <a:path w="1069975" h="133985">
                  <a:moveTo>
                    <a:pt x="352259" y="37579"/>
                  </a:moveTo>
                  <a:lnTo>
                    <a:pt x="321843" y="37579"/>
                  </a:lnTo>
                  <a:lnTo>
                    <a:pt x="321843" y="10706"/>
                  </a:lnTo>
                  <a:lnTo>
                    <a:pt x="305320" y="10706"/>
                  </a:lnTo>
                  <a:lnTo>
                    <a:pt x="305320" y="37579"/>
                  </a:lnTo>
                  <a:lnTo>
                    <a:pt x="294157" y="37579"/>
                  </a:lnTo>
                  <a:lnTo>
                    <a:pt x="294157" y="50647"/>
                  </a:lnTo>
                  <a:lnTo>
                    <a:pt x="305320" y="50647"/>
                  </a:lnTo>
                  <a:lnTo>
                    <a:pt x="305320" y="113017"/>
                  </a:lnTo>
                  <a:lnTo>
                    <a:pt x="307848" y="120726"/>
                  </a:lnTo>
                  <a:lnTo>
                    <a:pt x="317919" y="130492"/>
                  </a:lnTo>
                  <a:lnTo>
                    <a:pt x="324954" y="132930"/>
                  </a:lnTo>
                  <a:lnTo>
                    <a:pt x="336677" y="132930"/>
                  </a:lnTo>
                  <a:lnTo>
                    <a:pt x="339623" y="132702"/>
                  </a:lnTo>
                  <a:lnTo>
                    <a:pt x="346011" y="131749"/>
                  </a:lnTo>
                  <a:lnTo>
                    <a:pt x="349161" y="131089"/>
                  </a:lnTo>
                  <a:lnTo>
                    <a:pt x="352259" y="130263"/>
                  </a:lnTo>
                  <a:lnTo>
                    <a:pt x="352259" y="119126"/>
                  </a:lnTo>
                  <a:lnTo>
                    <a:pt x="352259" y="116116"/>
                  </a:lnTo>
                  <a:lnTo>
                    <a:pt x="351294" y="116116"/>
                  </a:lnTo>
                  <a:lnTo>
                    <a:pt x="349961" y="116687"/>
                  </a:lnTo>
                  <a:lnTo>
                    <a:pt x="348361" y="117246"/>
                  </a:lnTo>
                  <a:lnTo>
                    <a:pt x="343319" y="118745"/>
                  </a:lnTo>
                  <a:lnTo>
                    <a:pt x="340715" y="119126"/>
                  </a:lnTo>
                  <a:lnTo>
                    <a:pt x="334213" y="119126"/>
                  </a:lnTo>
                  <a:lnTo>
                    <a:pt x="331889" y="118745"/>
                  </a:lnTo>
                  <a:lnTo>
                    <a:pt x="331444" y="118745"/>
                  </a:lnTo>
                  <a:lnTo>
                    <a:pt x="321843" y="50647"/>
                  </a:lnTo>
                  <a:lnTo>
                    <a:pt x="352259" y="50647"/>
                  </a:lnTo>
                  <a:lnTo>
                    <a:pt x="352259" y="37579"/>
                  </a:lnTo>
                  <a:close/>
                </a:path>
                <a:path w="1069975" h="133985">
                  <a:moveTo>
                    <a:pt x="412457" y="37579"/>
                  </a:moveTo>
                  <a:lnTo>
                    <a:pt x="382041" y="37579"/>
                  </a:lnTo>
                  <a:lnTo>
                    <a:pt x="382041" y="10706"/>
                  </a:lnTo>
                  <a:lnTo>
                    <a:pt x="365518" y="10706"/>
                  </a:lnTo>
                  <a:lnTo>
                    <a:pt x="365518" y="37579"/>
                  </a:lnTo>
                  <a:lnTo>
                    <a:pt x="354355" y="37579"/>
                  </a:lnTo>
                  <a:lnTo>
                    <a:pt x="354355" y="50647"/>
                  </a:lnTo>
                  <a:lnTo>
                    <a:pt x="365518" y="50647"/>
                  </a:lnTo>
                  <a:lnTo>
                    <a:pt x="365518" y="113017"/>
                  </a:lnTo>
                  <a:lnTo>
                    <a:pt x="368046" y="120726"/>
                  </a:lnTo>
                  <a:lnTo>
                    <a:pt x="378117" y="130492"/>
                  </a:lnTo>
                  <a:lnTo>
                    <a:pt x="385152" y="132930"/>
                  </a:lnTo>
                  <a:lnTo>
                    <a:pt x="396875" y="132930"/>
                  </a:lnTo>
                  <a:lnTo>
                    <a:pt x="399821" y="132702"/>
                  </a:lnTo>
                  <a:lnTo>
                    <a:pt x="406209" y="131749"/>
                  </a:lnTo>
                  <a:lnTo>
                    <a:pt x="409359" y="131089"/>
                  </a:lnTo>
                  <a:lnTo>
                    <a:pt x="412457" y="130263"/>
                  </a:lnTo>
                  <a:lnTo>
                    <a:pt x="412457" y="119126"/>
                  </a:lnTo>
                  <a:lnTo>
                    <a:pt x="412457" y="116116"/>
                  </a:lnTo>
                  <a:lnTo>
                    <a:pt x="411492" y="116116"/>
                  </a:lnTo>
                  <a:lnTo>
                    <a:pt x="410159" y="116687"/>
                  </a:lnTo>
                  <a:lnTo>
                    <a:pt x="408559" y="117246"/>
                  </a:lnTo>
                  <a:lnTo>
                    <a:pt x="403517" y="118745"/>
                  </a:lnTo>
                  <a:lnTo>
                    <a:pt x="400913" y="119126"/>
                  </a:lnTo>
                  <a:lnTo>
                    <a:pt x="394411" y="119126"/>
                  </a:lnTo>
                  <a:lnTo>
                    <a:pt x="392087" y="118745"/>
                  </a:lnTo>
                  <a:lnTo>
                    <a:pt x="391642" y="118745"/>
                  </a:lnTo>
                  <a:lnTo>
                    <a:pt x="382041" y="50647"/>
                  </a:lnTo>
                  <a:lnTo>
                    <a:pt x="412457" y="50647"/>
                  </a:lnTo>
                  <a:lnTo>
                    <a:pt x="412457" y="37579"/>
                  </a:lnTo>
                  <a:close/>
                </a:path>
                <a:path w="1069975" h="133985">
                  <a:moveTo>
                    <a:pt x="476351" y="1498"/>
                  </a:moveTo>
                  <a:lnTo>
                    <a:pt x="473951" y="1117"/>
                  </a:lnTo>
                  <a:lnTo>
                    <a:pt x="471284" y="762"/>
                  </a:lnTo>
                  <a:lnTo>
                    <a:pt x="465416" y="152"/>
                  </a:lnTo>
                  <a:lnTo>
                    <a:pt x="462432" y="0"/>
                  </a:lnTo>
                  <a:lnTo>
                    <a:pt x="459384" y="0"/>
                  </a:lnTo>
                  <a:lnTo>
                    <a:pt x="426948" y="26593"/>
                  </a:lnTo>
                  <a:lnTo>
                    <a:pt x="426427" y="34493"/>
                  </a:lnTo>
                  <a:lnTo>
                    <a:pt x="426427" y="37579"/>
                  </a:lnTo>
                  <a:lnTo>
                    <a:pt x="415251" y="37579"/>
                  </a:lnTo>
                  <a:lnTo>
                    <a:pt x="415251" y="50647"/>
                  </a:lnTo>
                  <a:lnTo>
                    <a:pt x="426427" y="50647"/>
                  </a:lnTo>
                  <a:lnTo>
                    <a:pt x="426427" y="131089"/>
                  </a:lnTo>
                  <a:lnTo>
                    <a:pt x="442950" y="131089"/>
                  </a:lnTo>
                  <a:lnTo>
                    <a:pt x="442950" y="50647"/>
                  </a:lnTo>
                  <a:lnTo>
                    <a:pt x="469760" y="50647"/>
                  </a:lnTo>
                  <a:lnTo>
                    <a:pt x="469760" y="37579"/>
                  </a:lnTo>
                  <a:lnTo>
                    <a:pt x="442417" y="37579"/>
                  </a:lnTo>
                  <a:lnTo>
                    <a:pt x="442417" y="26593"/>
                  </a:lnTo>
                  <a:lnTo>
                    <a:pt x="443903" y="21196"/>
                  </a:lnTo>
                  <a:lnTo>
                    <a:pt x="449821" y="15214"/>
                  </a:lnTo>
                  <a:lnTo>
                    <a:pt x="454787" y="13728"/>
                  </a:lnTo>
                  <a:lnTo>
                    <a:pt x="463931" y="13728"/>
                  </a:lnTo>
                  <a:lnTo>
                    <a:pt x="466382" y="13957"/>
                  </a:lnTo>
                  <a:lnTo>
                    <a:pt x="471893" y="14909"/>
                  </a:lnTo>
                  <a:lnTo>
                    <a:pt x="474002" y="15405"/>
                  </a:lnTo>
                  <a:lnTo>
                    <a:pt x="475475" y="15900"/>
                  </a:lnTo>
                  <a:lnTo>
                    <a:pt x="476351" y="15900"/>
                  </a:lnTo>
                  <a:lnTo>
                    <a:pt x="476351" y="13728"/>
                  </a:lnTo>
                  <a:lnTo>
                    <a:pt x="476351" y="1498"/>
                  </a:lnTo>
                  <a:close/>
                </a:path>
                <a:path w="1069975" h="133985">
                  <a:moveTo>
                    <a:pt x="563359" y="84378"/>
                  </a:moveTo>
                  <a:lnTo>
                    <a:pt x="551434" y="47967"/>
                  </a:lnTo>
                  <a:lnTo>
                    <a:pt x="546303" y="43472"/>
                  </a:lnTo>
                  <a:lnTo>
                    <a:pt x="546303" y="84378"/>
                  </a:lnTo>
                  <a:lnTo>
                    <a:pt x="545871" y="92633"/>
                  </a:lnTo>
                  <a:lnTo>
                    <a:pt x="545858" y="92773"/>
                  </a:lnTo>
                  <a:lnTo>
                    <a:pt x="544588" y="99834"/>
                  </a:lnTo>
                  <a:lnTo>
                    <a:pt x="544550" y="100050"/>
                  </a:lnTo>
                  <a:lnTo>
                    <a:pt x="528078" y="120129"/>
                  </a:lnTo>
                  <a:lnTo>
                    <a:pt x="510971" y="120129"/>
                  </a:lnTo>
                  <a:lnTo>
                    <a:pt x="493141" y="92773"/>
                  </a:lnTo>
                  <a:lnTo>
                    <a:pt x="493115" y="92633"/>
                  </a:lnTo>
                  <a:lnTo>
                    <a:pt x="492683" y="84378"/>
                  </a:lnTo>
                  <a:lnTo>
                    <a:pt x="493115" y="75882"/>
                  </a:lnTo>
                  <a:lnTo>
                    <a:pt x="494423" y="68554"/>
                  </a:lnTo>
                  <a:lnTo>
                    <a:pt x="496608" y="62382"/>
                  </a:lnTo>
                  <a:lnTo>
                    <a:pt x="499668" y="57378"/>
                  </a:lnTo>
                  <a:lnTo>
                    <a:pt x="504329" y="51498"/>
                  </a:lnTo>
                  <a:lnTo>
                    <a:pt x="510971" y="48552"/>
                  </a:lnTo>
                  <a:lnTo>
                    <a:pt x="528142" y="48552"/>
                  </a:lnTo>
                  <a:lnTo>
                    <a:pt x="546303" y="84378"/>
                  </a:lnTo>
                  <a:lnTo>
                    <a:pt x="546303" y="43472"/>
                  </a:lnTo>
                  <a:lnTo>
                    <a:pt x="544957" y="42291"/>
                  </a:lnTo>
                  <a:lnTo>
                    <a:pt x="537489" y="38239"/>
                  </a:lnTo>
                  <a:lnTo>
                    <a:pt x="529031" y="35801"/>
                  </a:lnTo>
                  <a:lnTo>
                    <a:pt x="519582" y="34988"/>
                  </a:lnTo>
                  <a:lnTo>
                    <a:pt x="510171" y="35801"/>
                  </a:lnTo>
                  <a:lnTo>
                    <a:pt x="478650" y="63563"/>
                  </a:lnTo>
                  <a:lnTo>
                    <a:pt x="475627" y="84378"/>
                  </a:lnTo>
                  <a:lnTo>
                    <a:pt x="476351" y="95173"/>
                  </a:lnTo>
                  <a:lnTo>
                    <a:pt x="501472" y="130479"/>
                  </a:lnTo>
                  <a:lnTo>
                    <a:pt x="501650" y="130479"/>
                  </a:lnTo>
                  <a:lnTo>
                    <a:pt x="509981" y="132892"/>
                  </a:lnTo>
                  <a:lnTo>
                    <a:pt x="510197" y="132892"/>
                  </a:lnTo>
                  <a:lnTo>
                    <a:pt x="519582" y="133692"/>
                  </a:lnTo>
                  <a:lnTo>
                    <a:pt x="529018" y="132892"/>
                  </a:lnTo>
                  <a:lnTo>
                    <a:pt x="537464" y="130479"/>
                  </a:lnTo>
                  <a:lnTo>
                    <a:pt x="544931" y="126466"/>
                  </a:lnTo>
                  <a:lnTo>
                    <a:pt x="551408" y="120840"/>
                  </a:lnTo>
                  <a:lnTo>
                    <a:pt x="551929" y="120129"/>
                  </a:lnTo>
                  <a:lnTo>
                    <a:pt x="556628" y="113741"/>
                  </a:lnTo>
                  <a:lnTo>
                    <a:pt x="560362" y="105295"/>
                  </a:lnTo>
                  <a:lnTo>
                    <a:pt x="562610" y="95516"/>
                  </a:lnTo>
                  <a:lnTo>
                    <a:pt x="563359" y="84378"/>
                  </a:lnTo>
                  <a:close/>
                </a:path>
                <a:path w="1069975" h="133985">
                  <a:moveTo>
                    <a:pt x="632155" y="38087"/>
                  </a:moveTo>
                  <a:lnTo>
                    <a:pt x="630148" y="37795"/>
                  </a:lnTo>
                  <a:lnTo>
                    <a:pt x="620356" y="37795"/>
                  </a:lnTo>
                  <a:lnTo>
                    <a:pt x="616902" y="38633"/>
                  </a:lnTo>
                  <a:lnTo>
                    <a:pt x="607936" y="42811"/>
                  </a:lnTo>
                  <a:lnTo>
                    <a:pt x="602678" y="46405"/>
                  </a:lnTo>
                  <a:lnTo>
                    <a:pt x="596633" y="51485"/>
                  </a:lnTo>
                  <a:lnTo>
                    <a:pt x="596633" y="37795"/>
                  </a:lnTo>
                  <a:lnTo>
                    <a:pt x="580110" y="37795"/>
                  </a:lnTo>
                  <a:lnTo>
                    <a:pt x="580110" y="131089"/>
                  </a:lnTo>
                  <a:lnTo>
                    <a:pt x="596633" y="131089"/>
                  </a:lnTo>
                  <a:lnTo>
                    <a:pt x="596633" y="64706"/>
                  </a:lnTo>
                  <a:lnTo>
                    <a:pt x="600570" y="61087"/>
                  </a:lnTo>
                  <a:lnTo>
                    <a:pt x="604723" y="58343"/>
                  </a:lnTo>
                  <a:lnTo>
                    <a:pt x="613511" y="54660"/>
                  </a:lnTo>
                  <a:lnTo>
                    <a:pt x="616953" y="53949"/>
                  </a:lnTo>
                  <a:lnTo>
                    <a:pt x="628738" y="53949"/>
                  </a:lnTo>
                  <a:lnTo>
                    <a:pt x="630034" y="54165"/>
                  </a:lnTo>
                  <a:lnTo>
                    <a:pt x="631266" y="54495"/>
                  </a:lnTo>
                  <a:lnTo>
                    <a:pt x="632155" y="54495"/>
                  </a:lnTo>
                  <a:lnTo>
                    <a:pt x="632155" y="53949"/>
                  </a:lnTo>
                  <a:lnTo>
                    <a:pt x="632155" y="51485"/>
                  </a:lnTo>
                  <a:lnTo>
                    <a:pt x="632155" y="38087"/>
                  </a:lnTo>
                  <a:close/>
                </a:path>
                <a:path w="1069975" h="133985">
                  <a:moveTo>
                    <a:pt x="772109" y="63144"/>
                  </a:moveTo>
                  <a:lnTo>
                    <a:pt x="771486" y="58572"/>
                  </a:lnTo>
                  <a:lnTo>
                    <a:pt x="771385" y="57810"/>
                  </a:lnTo>
                  <a:lnTo>
                    <a:pt x="768731" y="49974"/>
                  </a:lnTo>
                  <a:lnTo>
                    <a:pt x="747496" y="34988"/>
                  </a:lnTo>
                  <a:lnTo>
                    <a:pt x="737704" y="34988"/>
                  </a:lnTo>
                  <a:lnTo>
                    <a:pt x="732548" y="36360"/>
                  </a:lnTo>
                  <a:lnTo>
                    <a:pt x="723061" y="41821"/>
                  </a:lnTo>
                  <a:lnTo>
                    <a:pt x="718197" y="45847"/>
                  </a:lnTo>
                  <a:lnTo>
                    <a:pt x="713206" y="51142"/>
                  </a:lnTo>
                  <a:lnTo>
                    <a:pt x="712724" y="49974"/>
                  </a:lnTo>
                  <a:lnTo>
                    <a:pt x="711911" y="47967"/>
                  </a:lnTo>
                  <a:lnTo>
                    <a:pt x="710869" y="45402"/>
                  </a:lnTo>
                  <a:lnTo>
                    <a:pt x="707453" y="41262"/>
                  </a:lnTo>
                  <a:lnTo>
                    <a:pt x="698690" y="36360"/>
                  </a:lnTo>
                  <a:lnTo>
                    <a:pt x="698957" y="36360"/>
                  </a:lnTo>
                  <a:lnTo>
                    <a:pt x="693343" y="34988"/>
                  </a:lnTo>
                  <a:lnTo>
                    <a:pt x="682447" y="34988"/>
                  </a:lnTo>
                  <a:lnTo>
                    <a:pt x="677773" y="36118"/>
                  </a:lnTo>
                  <a:lnTo>
                    <a:pt x="669277" y="40640"/>
                  </a:lnTo>
                  <a:lnTo>
                    <a:pt x="664984" y="43840"/>
                  </a:lnTo>
                  <a:lnTo>
                    <a:pt x="660641" y="47967"/>
                  </a:lnTo>
                  <a:lnTo>
                    <a:pt x="660641" y="37579"/>
                  </a:lnTo>
                  <a:lnTo>
                    <a:pt x="644118" y="37579"/>
                  </a:lnTo>
                  <a:lnTo>
                    <a:pt x="644118" y="131089"/>
                  </a:lnTo>
                  <a:lnTo>
                    <a:pt x="660641" y="131089"/>
                  </a:lnTo>
                  <a:lnTo>
                    <a:pt x="660641" y="61277"/>
                  </a:lnTo>
                  <a:lnTo>
                    <a:pt x="664337" y="57988"/>
                  </a:lnTo>
                  <a:lnTo>
                    <a:pt x="668147" y="55270"/>
                  </a:lnTo>
                  <a:lnTo>
                    <a:pt x="675805" y="51142"/>
                  </a:lnTo>
                  <a:lnTo>
                    <a:pt x="675640" y="51142"/>
                  </a:lnTo>
                  <a:lnTo>
                    <a:pt x="679754" y="49974"/>
                  </a:lnTo>
                  <a:lnTo>
                    <a:pt x="687019" y="49974"/>
                  </a:lnTo>
                  <a:lnTo>
                    <a:pt x="699846" y="72720"/>
                  </a:lnTo>
                  <a:lnTo>
                    <a:pt x="699846" y="131089"/>
                  </a:lnTo>
                  <a:lnTo>
                    <a:pt x="716368" y="131089"/>
                  </a:lnTo>
                  <a:lnTo>
                    <a:pt x="716330" y="66230"/>
                  </a:lnTo>
                  <a:lnTo>
                    <a:pt x="716241" y="64922"/>
                  </a:lnTo>
                  <a:lnTo>
                    <a:pt x="716114" y="63144"/>
                  </a:lnTo>
                  <a:lnTo>
                    <a:pt x="716026" y="61531"/>
                  </a:lnTo>
                  <a:lnTo>
                    <a:pt x="720140" y="57810"/>
                  </a:lnTo>
                  <a:lnTo>
                    <a:pt x="724217" y="54927"/>
                  </a:lnTo>
                  <a:lnTo>
                    <a:pt x="731647" y="51142"/>
                  </a:lnTo>
                  <a:lnTo>
                    <a:pt x="731342" y="51142"/>
                  </a:lnTo>
                  <a:lnTo>
                    <a:pt x="735660" y="49974"/>
                  </a:lnTo>
                  <a:lnTo>
                    <a:pt x="742746" y="49974"/>
                  </a:lnTo>
                  <a:lnTo>
                    <a:pt x="755573" y="72720"/>
                  </a:lnTo>
                  <a:lnTo>
                    <a:pt x="755573" y="131089"/>
                  </a:lnTo>
                  <a:lnTo>
                    <a:pt x="772109" y="131089"/>
                  </a:lnTo>
                  <a:lnTo>
                    <a:pt x="772109" y="63144"/>
                  </a:lnTo>
                  <a:close/>
                </a:path>
                <a:path w="1069975" h="133985">
                  <a:moveTo>
                    <a:pt x="926973" y="838"/>
                  </a:moveTo>
                  <a:lnTo>
                    <a:pt x="910450" y="838"/>
                  </a:lnTo>
                  <a:lnTo>
                    <a:pt x="910450" y="41351"/>
                  </a:lnTo>
                  <a:lnTo>
                    <a:pt x="910450" y="54406"/>
                  </a:lnTo>
                  <a:lnTo>
                    <a:pt x="910450" y="108318"/>
                  </a:lnTo>
                  <a:lnTo>
                    <a:pt x="906589" y="111506"/>
                  </a:lnTo>
                  <a:lnTo>
                    <a:pt x="902449" y="114033"/>
                  </a:lnTo>
                  <a:lnTo>
                    <a:pt x="893660" y="117767"/>
                  </a:lnTo>
                  <a:lnTo>
                    <a:pt x="889304" y="118706"/>
                  </a:lnTo>
                  <a:lnTo>
                    <a:pt x="876820" y="118706"/>
                  </a:lnTo>
                  <a:lnTo>
                    <a:pt x="861669" y="84721"/>
                  </a:lnTo>
                  <a:lnTo>
                    <a:pt x="862101" y="76847"/>
                  </a:lnTo>
                  <a:lnTo>
                    <a:pt x="862114" y="76644"/>
                  </a:lnTo>
                  <a:lnTo>
                    <a:pt x="863434" y="69748"/>
                  </a:lnTo>
                  <a:lnTo>
                    <a:pt x="863460" y="69570"/>
                  </a:lnTo>
                  <a:lnTo>
                    <a:pt x="865720" y="63512"/>
                  </a:lnTo>
                  <a:lnTo>
                    <a:pt x="868870" y="58470"/>
                  </a:lnTo>
                  <a:lnTo>
                    <a:pt x="873594" y="52514"/>
                  </a:lnTo>
                  <a:lnTo>
                    <a:pt x="873455" y="52514"/>
                  </a:lnTo>
                  <a:lnTo>
                    <a:pt x="880338" y="49390"/>
                  </a:lnTo>
                  <a:lnTo>
                    <a:pt x="892644" y="49390"/>
                  </a:lnTo>
                  <a:lnTo>
                    <a:pt x="896175" y="49745"/>
                  </a:lnTo>
                  <a:lnTo>
                    <a:pt x="902677" y="51206"/>
                  </a:lnTo>
                  <a:lnTo>
                    <a:pt x="906348" y="52514"/>
                  </a:lnTo>
                  <a:lnTo>
                    <a:pt x="910450" y="54406"/>
                  </a:lnTo>
                  <a:lnTo>
                    <a:pt x="910450" y="41351"/>
                  </a:lnTo>
                  <a:lnTo>
                    <a:pt x="906411" y="39179"/>
                  </a:lnTo>
                  <a:lnTo>
                    <a:pt x="902576" y="37566"/>
                  </a:lnTo>
                  <a:lnTo>
                    <a:pt x="895311" y="35509"/>
                  </a:lnTo>
                  <a:lnTo>
                    <a:pt x="891032" y="34988"/>
                  </a:lnTo>
                  <a:lnTo>
                    <a:pt x="880541" y="34988"/>
                  </a:lnTo>
                  <a:lnTo>
                    <a:pt x="845794" y="69570"/>
                  </a:lnTo>
                  <a:lnTo>
                    <a:pt x="844613" y="92925"/>
                  </a:lnTo>
                  <a:lnTo>
                    <a:pt x="845413" y="99275"/>
                  </a:lnTo>
                  <a:lnTo>
                    <a:pt x="845489" y="99885"/>
                  </a:lnTo>
                  <a:lnTo>
                    <a:pt x="870826" y="132626"/>
                  </a:lnTo>
                  <a:lnTo>
                    <a:pt x="875766" y="133692"/>
                  </a:lnTo>
                  <a:lnTo>
                    <a:pt x="884440" y="133692"/>
                  </a:lnTo>
                  <a:lnTo>
                    <a:pt x="887361" y="133400"/>
                  </a:lnTo>
                  <a:lnTo>
                    <a:pt x="892403" y="132219"/>
                  </a:lnTo>
                  <a:lnTo>
                    <a:pt x="894842" y="131406"/>
                  </a:lnTo>
                  <a:lnTo>
                    <a:pt x="897178" y="130340"/>
                  </a:lnTo>
                  <a:lnTo>
                    <a:pt x="899706" y="129222"/>
                  </a:lnTo>
                  <a:lnTo>
                    <a:pt x="901903" y="128003"/>
                  </a:lnTo>
                  <a:lnTo>
                    <a:pt x="905649" y="125323"/>
                  </a:lnTo>
                  <a:lnTo>
                    <a:pt x="907872" y="123621"/>
                  </a:lnTo>
                  <a:lnTo>
                    <a:pt x="910450" y="121551"/>
                  </a:lnTo>
                  <a:lnTo>
                    <a:pt x="910450" y="131089"/>
                  </a:lnTo>
                  <a:lnTo>
                    <a:pt x="926973" y="131089"/>
                  </a:lnTo>
                  <a:lnTo>
                    <a:pt x="926973" y="121551"/>
                  </a:lnTo>
                  <a:lnTo>
                    <a:pt x="926973" y="118706"/>
                  </a:lnTo>
                  <a:lnTo>
                    <a:pt x="926973" y="49390"/>
                  </a:lnTo>
                  <a:lnTo>
                    <a:pt x="926973" y="41351"/>
                  </a:lnTo>
                  <a:lnTo>
                    <a:pt x="926973" y="838"/>
                  </a:lnTo>
                  <a:close/>
                </a:path>
                <a:path w="1069975" h="133985">
                  <a:moveTo>
                    <a:pt x="967320" y="37579"/>
                  </a:moveTo>
                  <a:lnTo>
                    <a:pt x="950798" y="37579"/>
                  </a:lnTo>
                  <a:lnTo>
                    <a:pt x="950798" y="131089"/>
                  </a:lnTo>
                  <a:lnTo>
                    <a:pt x="967320" y="131089"/>
                  </a:lnTo>
                  <a:lnTo>
                    <a:pt x="967320" y="37579"/>
                  </a:lnTo>
                  <a:close/>
                </a:path>
                <a:path w="1069975" h="133985">
                  <a:moveTo>
                    <a:pt x="968463" y="5613"/>
                  </a:moveTo>
                  <a:lnTo>
                    <a:pt x="949655" y="5613"/>
                  </a:lnTo>
                  <a:lnTo>
                    <a:pt x="949655" y="21932"/>
                  </a:lnTo>
                  <a:lnTo>
                    <a:pt x="968463" y="21932"/>
                  </a:lnTo>
                  <a:lnTo>
                    <a:pt x="968463" y="5613"/>
                  </a:lnTo>
                  <a:close/>
                </a:path>
                <a:path w="1069975" h="133985">
                  <a:moveTo>
                    <a:pt x="1069644" y="74041"/>
                  </a:moveTo>
                  <a:lnTo>
                    <a:pt x="1069594" y="69672"/>
                  </a:lnTo>
                  <a:lnTo>
                    <a:pt x="1068806" y="64363"/>
                  </a:lnTo>
                  <a:lnTo>
                    <a:pt x="1068705" y="63639"/>
                  </a:lnTo>
                  <a:lnTo>
                    <a:pt x="1064958" y="53314"/>
                  </a:lnTo>
                  <a:lnTo>
                    <a:pt x="1062266" y="48945"/>
                  </a:lnTo>
                  <a:lnTo>
                    <a:pt x="1061300" y="47967"/>
                  </a:lnTo>
                  <a:lnTo>
                    <a:pt x="1055230" y="41795"/>
                  </a:lnTo>
                  <a:lnTo>
                    <a:pt x="1053566" y="40741"/>
                  </a:lnTo>
                  <a:lnTo>
                    <a:pt x="1053566" y="74041"/>
                  </a:lnTo>
                  <a:lnTo>
                    <a:pt x="1001598" y="74041"/>
                  </a:lnTo>
                  <a:lnTo>
                    <a:pt x="1024902" y="47967"/>
                  </a:lnTo>
                  <a:lnTo>
                    <a:pt x="1033754" y="47967"/>
                  </a:lnTo>
                  <a:lnTo>
                    <a:pt x="1053439" y="69672"/>
                  </a:lnTo>
                  <a:lnTo>
                    <a:pt x="1053439" y="69951"/>
                  </a:lnTo>
                  <a:lnTo>
                    <a:pt x="1053566" y="74041"/>
                  </a:lnTo>
                  <a:lnTo>
                    <a:pt x="1053566" y="40741"/>
                  </a:lnTo>
                  <a:lnTo>
                    <a:pt x="1051128" y="39179"/>
                  </a:lnTo>
                  <a:lnTo>
                    <a:pt x="1041768" y="35839"/>
                  </a:lnTo>
                  <a:lnTo>
                    <a:pt x="1036358" y="34988"/>
                  </a:lnTo>
                  <a:lnTo>
                    <a:pt x="1030274" y="34988"/>
                  </a:lnTo>
                  <a:lnTo>
                    <a:pt x="991895" y="55854"/>
                  </a:lnTo>
                  <a:lnTo>
                    <a:pt x="984821" y="84886"/>
                  </a:lnTo>
                  <a:lnTo>
                    <a:pt x="985621" y="95821"/>
                  </a:lnTo>
                  <a:lnTo>
                    <a:pt x="1013383" y="130124"/>
                  </a:lnTo>
                  <a:lnTo>
                    <a:pt x="1034224" y="133273"/>
                  </a:lnTo>
                  <a:lnTo>
                    <a:pt x="1038212" y="133273"/>
                  </a:lnTo>
                  <a:lnTo>
                    <a:pt x="1067803" y="125399"/>
                  </a:lnTo>
                  <a:lnTo>
                    <a:pt x="1067803" y="119545"/>
                  </a:lnTo>
                  <a:lnTo>
                    <a:pt x="1067803" y="108242"/>
                  </a:lnTo>
                  <a:lnTo>
                    <a:pt x="1066838" y="108242"/>
                  </a:lnTo>
                  <a:lnTo>
                    <a:pt x="1065491" y="109296"/>
                  </a:lnTo>
                  <a:lnTo>
                    <a:pt x="1063790" y="110426"/>
                  </a:lnTo>
                  <a:lnTo>
                    <a:pt x="1037678" y="119545"/>
                  </a:lnTo>
                  <a:lnTo>
                    <a:pt x="1023912" y="119545"/>
                  </a:lnTo>
                  <a:lnTo>
                    <a:pt x="1001610" y="85966"/>
                  </a:lnTo>
                  <a:lnTo>
                    <a:pt x="1069644" y="85966"/>
                  </a:lnTo>
                  <a:lnTo>
                    <a:pt x="1069644" y="74041"/>
                  </a:lnTo>
                  <a:close/>
                </a:path>
              </a:pathLst>
            </a:custGeom>
            <a:solidFill>
              <a:srgbClr val="484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44982" y="4607855"/>
              <a:ext cx="5017554" cy="16567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336904" y="4874552"/>
              <a:ext cx="2925076" cy="165671"/>
            </a:xfrm>
            <a:prstGeom prst="rect">
              <a:avLst/>
            </a:prstGeom>
          </p:spPr>
        </p:pic>
      </p:grpSp>
      <p:pic>
        <p:nvPicPr>
          <p:cNvPr id="24" name="object 24">
            <a:hlinkClick r:id="rId14"/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579612" y="5931536"/>
            <a:ext cx="1746527" cy="417193"/>
          </a:xfrm>
          <a:prstGeom prst="rect">
            <a:avLst/>
          </a:prstGeom>
        </p:spPr>
      </p:pic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4874005" y="1169924"/>
            <a:ext cx="5869305" cy="10687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240" dirty="0">
                <a:solidFill>
                  <a:srgbClr val="3E3BCF"/>
                </a:solidFill>
                <a:latin typeface="Book Antiqua"/>
                <a:cs typeface="Book Antiqua"/>
              </a:rPr>
              <a:t>Datenschutz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Kollaboration</a:t>
            </a:r>
            <a:r>
              <a:rPr spc="1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15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der</a:t>
            </a:r>
            <a:r>
              <a:rPr spc="11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45" dirty="0">
                <a:solidFill>
                  <a:srgbClr val="3E3BCF"/>
                </a:solidFill>
                <a:latin typeface="Book Antiqua"/>
                <a:cs typeface="Book Antiqua"/>
              </a:rPr>
              <a:t>Cloud</a:t>
            </a:r>
          </a:p>
        </p:txBody>
      </p:sp>
      <p:pic>
        <p:nvPicPr>
          <p:cNvPr id="26" name="object 2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137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300" dirty="0">
                <a:solidFill>
                  <a:srgbClr val="3E3BCF"/>
                </a:solidFill>
                <a:latin typeface="Book Antiqua"/>
                <a:cs typeface="Book Antiqua"/>
              </a:rPr>
              <a:t>Umgang</a:t>
            </a:r>
            <a:r>
              <a:rPr spc="1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mit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4" dirty="0">
                <a:solidFill>
                  <a:srgbClr val="3E3BCF"/>
                </a:solidFill>
                <a:latin typeface="Book Antiqua"/>
                <a:cs typeface="Book Antiqua"/>
              </a:rPr>
              <a:t>personalisierter</a:t>
            </a:r>
            <a:r>
              <a:rPr spc="1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65" dirty="0">
                <a:solidFill>
                  <a:srgbClr val="3E3BCF"/>
                </a:solidFill>
                <a:latin typeface="Book Antiqua"/>
                <a:cs typeface="Book Antiqua"/>
              </a:rPr>
              <a:t>Werbung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Tracking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133854" y="3955034"/>
            <a:ext cx="7988300" cy="1182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Anleitung</a:t>
            </a:r>
            <a:r>
              <a:rPr sz="1650" spc="1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im</a:t>
            </a:r>
            <a:r>
              <a:rPr sz="1650" spc="21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Umgang</a:t>
            </a:r>
            <a:r>
              <a:rPr sz="1650" spc="19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mit</a:t>
            </a:r>
            <a:r>
              <a:rPr sz="1650" spc="20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personalisierter</a:t>
            </a:r>
            <a:r>
              <a:rPr sz="1650" spc="6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Werbung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Anleitung,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Tracker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Cookies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blockieren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regelmäßig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Ihre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Browserdaten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löschen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können,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Fußabdruck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minimieren.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Fügen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Beispiele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getesteten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Add-ons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hinzu.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28700" y="2425801"/>
            <a:ext cx="857250" cy="2908300"/>
          </a:xfrm>
          <a:custGeom>
            <a:avLst/>
            <a:gdLst/>
            <a:ahLst/>
            <a:cxnLst/>
            <a:rect l="l" t="t" r="r" b="b"/>
            <a:pathLst>
              <a:path w="857250" h="2908300">
                <a:moveTo>
                  <a:pt x="857250" y="1371600"/>
                </a:moveTo>
                <a:lnTo>
                  <a:pt x="428625" y="1543037"/>
                </a:lnTo>
                <a:lnTo>
                  <a:pt x="0" y="1371600"/>
                </a:lnTo>
                <a:lnTo>
                  <a:pt x="0" y="2736634"/>
                </a:lnTo>
                <a:lnTo>
                  <a:pt x="428625" y="2908096"/>
                </a:lnTo>
                <a:lnTo>
                  <a:pt x="857250" y="2736634"/>
                </a:lnTo>
                <a:lnTo>
                  <a:pt x="857250" y="1371600"/>
                </a:lnTo>
                <a:close/>
              </a:path>
              <a:path w="857250" h="2908300">
                <a:moveTo>
                  <a:pt x="857250" y="0"/>
                </a:moveTo>
                <a:lnTo>
                  <a:pt x="428625" y="171450"/>
                </a:lnTo>
                <a:lnTo>
                  <a:pt x="0" y="0"/>
                </a:lnTo>
                <a:lnTo>
                  <a:pt x="0" y="1200162"/>
                </a:lnTo>
                <a:lnTo>
                  <a:pt x="428625" y="1371612"/>
                </a:lnTo>
                <a:lnTo>
                  <a:pt x="857250" y="1200162"/>
                </a:lnTo>
                <a:lnTo>
                  <a:pt x="857250" y="0"/>
                </a:lnTo>
                <a:close/>
              </a:path>
            </a:pathLst>
          </a:custGeom>
          <a:solidFill>
            <a:srgbClr val="EAE8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390903" y="2946908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87855" y="4483230"/>
            <a:ext cx="146050" cy="178790"/>
          </a:xfrm>
          <a:prstGeom prst="rect">
            <a:avLst/>
          </a:prstGeom>
        </p:spPr>
      </p:pic>
      <p:sp>
        <p:nvSpPr>
          <p:cNvPr id="12" name="object 6"/>
          <p:cNvSpPr txBox="1"/>
          <p:nvPr/>
        </p:nvSpPr>
        <p:spPr>
          <a:xfrm>
            <a:off x="2133600" y="2626516"/>
            <a:ext cx="7988300" cy="8913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650" spc="114" dirty="0">
                <a:solidFill>
                  <a:srgbClr val="484858"/>
                </a:solidFill>
                <a:latin typeface="Book Antiqua"/>
                <a:cs typeface="Book Antiqua"/>
              </a:rPr>
              <a:t>Informationen sammeln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Informieren Sie sich über die Funktionsweise von 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Trackern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 und Cookies sowie über Add-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ons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, die deren Nachverfolgung verhindern (z. B. 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Ghostery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, Privacy </a:t>
            </a:r>
            <a:r>
              <a:rPr lang="de-DE" sz="1350" dirty="0" err="1">
                <a:solidFill>
                  <a:srgbClr val="484858"/>
                </a:solidFill>
                <a:latin typeface="Tahoma"/>
                <a:cs typeface="Tahoma"/>
              </a:rPr>
              <a:t>Badger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).</a:t>
            </a:r>
            <a:endParaRPr sz="135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7125334"/>
          </a:xfrm>
          <a:custGeom>
            <a:avLst/>
            <a:gdLst/>
            <a:ahLst/>
            <a:cxnLst/>
            <a:rect l="l" t="t" r="r" b="b"/>
            <a:pathLst>
              <a:path w="11430000" h="7125334">
                <a:moveTo>
                  <a:pt x="11430000" y="0"/>
                </a:moveTo>
                <a:lnTo>
                  <a:pt x="0" y="0"/>
                </a:lnTo>
                <a:lnTo>
                  <a:pt x="0" y="7124712"/>
                </a:lnTo>
                <a:lnTo>
                  <a:pt x="11430000" y="71247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700" y="1882775"/>
            <a:ext cx="4564379" cy="282056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8350" y="1882775"/>
            <a:ext cx="4569345" cy="282954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19810" y="455929"/>
            <a:ext cx="7656830" cy="10687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229" dirty="0">
                <a:solidFill>
                  <a:srgbClr val="3E3BCF"/>
                </a:solidFill>
                <a:latin typeface="Book Antiqua"/>
                <a:cs typeface="Book Antiqua"/>
              </a:rPr>
              <a:t>Schutz</a:t>
            </a:r>
            <a:r>
              <a:rPr spc="13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der</a:t>
            </a:r>
            <a:r>
              <a:rPr spc="10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Privatsphäre</a:t>
            </a:r>
            <a:r>
              <a:rPr spc="14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in</a:t>
            </a:r>
            <a:r>
              <a:rPr spc="13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sozialen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Netzwerken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19810" y="4906771"/>
            <a:ext cx="4312285" cy="1182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Recherche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0"/>
              </a:spcBef>
            </a:pP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Recherchieren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Datenschutzeinstellungen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in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sozialen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Netzwerken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personalisierte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Empfehlungen</a:t>
            </a:r>
            <a:r>
              <a:rPr sz="1350" spc="2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Profilbildung</a:t>
            </a:r>
            <a:r>
              <a:rPr sz="1350" spc="25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verhindern</a:t>
            </a:r>
            <a:r>
              <a:rPr sz="1350" spc="2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können.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30718" y="4906771"/>
            <a:ext cx="4469130" cy="172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Leitfadenerstellung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2500"/>
              </a:lnSpc>
              <a:spcBef>
                <a:spcPts val="64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Leitfaden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sicheren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Nutzung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Social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Media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Bezug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auf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Organisation.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Diskutieren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welche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Einstellungen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notwendig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sind,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die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Datensammlung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minimieren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Privatsphäre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zu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schützen.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8" name="object 8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79612" y="6616915"/>
            <a:ext cx="1753867" cy="41894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8954135"/>
          </a:xfrm>
          <a:custGeom>
            <a:avLst/>
            <a:gdLst/>
            <a:ahLst/>
            <a:cxnLst/>
            <a:rect l="l" t="t" r="r" b="b"/>
            <a:pathLst>
              <a:path w="11430000" h="8954135">
                <a:moveTo>
                  <a:pt x="11430000" y="0"/>
                </a:moveTo>
                <a:lnTo>
                  <a:pt x="0" y="0"/>
                </a:lnTo>
                <a:lnTo>
                  <a:pt x="0" y="8953512"/>
                </a:lnTo>
                <a:lnTo>
                  <a:pt x="11430000" y="89535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170" y="1820544"/>
            <a:ext cx="429894" cy="38074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0075" y="3877309"/>
            <a:ext cx="427354" cy="34259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0075" y="6457950"/>
            <a:ext cx="427989" cy="34286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87755" y="455930"/>
            <a:ext cx="5262880" cy="10687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0"/>
              </a:spcBef>
            </a:pPr>
            <a:r>
              <a:rPr spc="225" dirty="0">
                <a:solidFill>
                  <a:srgbClr val="3E3BCF"/>
                </a:solidFill>
                <a:latin typeface="Book Antiqua"/>
                <a:cs typeface="Book Antiqua"/>
              </a:rPr>
              <a:t>Reflexion</a:t>
            </a:r>
            <a:r>
              <a:rPr spc="12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35" dirty="0">
                <a:solidFill>
                  <a:srgbClr val="3E3BCF"/>
                </a:solidFill>
                <a:latin typeface="Book Antiqua"/>
                <a:cs typeface="Book Antiqua"/>
              </a:rPr>
              <a:t>über</a:t>
            </a:r>
            <a:r>
              <a:rPr spc="12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Nutzung </a:t>
            </a:r>
            <a:r>
              <a:rPr spc="275" dirty="0">
                <a:solidFill>
                  <a:srgbClr val="3E3BCF"/>
                </a:solidFill>
                <a:latin typeface="Book Antiqua"/>
                <a:cs typeface="Book Antiqua"/>
              </a:rPr>
              <a:t>von</a:t>
            </a:r>
            <a:r>
              <a:rPr spc="3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persönlichen</a:t>
            </a:r>
            <a:r>
              <a:rPr spc="4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Daten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7755" y="2383027"/>
            <a:ext cx="5900420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60" dirty="0">
                <a:solidFill>
                  <a:srgbClr val="484858"/>
                </a:solidFill>
                <a:latin typeface="Book Antiqua"/>
                <a:cs typeface="Book Antiqua"/>
              </a:rPr>
              <a:t>Datenökonomie</a:t>
            </a:r>
            <a:r>
              <a:rPr sz="1650" spc="3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verstehen</a:t>
            </a:r>
            <a:endParaRPr sz="165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3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Kostenlose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Dienste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finanzieren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oft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Nutzerdaten.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Machen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sich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Gedanken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Wert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persönlichen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Daten.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7755" y="4420615"/>
            <a:ext cx="5868670" cy="1449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Geschäftsmodelle</a:t>
            </a:r>
            <a:r>
              <a:rPr sz="1650" spc="33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digitaler</a:t>
            </a:r>
            <a:r>
              <a:rPr sz="1650" spc="27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0" dirty="0">
                <a:solidFill>
                  <a:srgbClr val="484858"/>
                </a:solidFill>
                <a:latin typeface="Book Antiqua"/>
                <a:cs typeface="Book Antiqua"/>
              </a:rPr>
              <a:t>Plattformen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56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Recherchieren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Plattformen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Geschäftsmodelle</a:t>
            </a:r>
            <a:r>
              <a:rPr sz="1350" spc="2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gestalten,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insbesondere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solche,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Organisation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nutzt.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Legen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dabei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besonderen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Fokus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darauf,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Plattformen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Nutzerdaten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verwenden,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11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1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Dienste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finanzieren.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7755" y="7001509"/>
            <a:ext cx="5826760" cy="1450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Erstellen</a:t>
            </a:r>
            <a:r>
              <a:rPr sz="1650" spc="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0" dirty="0">
                <a:solidFill>
                  <a:srgbClr val="484858"/>
                </a:solidFill>
                <a:latin typeface="Book Antiqua"/>
                <a:cs typeface="Book Antiqua"/>
              </a:rPr>
              <a:t>einer</a:t>
            </a:r>
            <a:r>
              <a:rPr sz="1650" spc="3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Übersicht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2600"/>
              </a:lnSpc>
              <a:spcBef>
                <a:spcPts val="64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Präsentation,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das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Prinzip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„</a:t>
            </a:r>
            <a:r>
              <a:rPr sz="1350" spc="-10" dirty="0">
                <a:solidFill>
                  <a:srgbClr val="484858"/>
                </a:solidFill>
                <a:latin typeface="Arial Black"/>
                <a:cs typeface="Arial Black"/>
              </a:rPr>
              <a:t>Zahlung </a:t>
            </a:r>
            <a:r>
              <a:rPr sz="1350" dirty="0">
                <a:solidFill>
                  <a:srgbClr val="484858"/>
                </a:solidFill>
                <a:latin typeface="Arial Black"/>
                <a:cs typeface="Arial Black"/>
              </a:rPr>
              <a:t>durch</a:t>
            </a:r>
            <a:r>
              <a:rPr sz="1350" spc="40" dirty="0">
                <a:solidFill>
                  <a:srgbClr val="484858"/>
                </a:solidFill>
                <a:latin typeface="Arial Black"/>
                <a:cs typeface="Arial Black"/>
              </a:rPr>
              <a:t> </a:t>
            </a:r>
            <a:r>
              <a:rPr sz="1350" dirty="0">
                <a:solidFill>
                  <a:srgbClr val="484858"/>
                </a:solidFill>
                <a:latin typeface="Arial Black"/>
                <a:cs typeface="Arial Black"/>
              </a:rPr>
              <a:t>persönliche</a:t>
            </a:r>
            <a:r>
              <a:rPr sz="1350" spc="45" dirty="0">
                <a:solidFill>
                  <a:srgbClr val="484858"/>
                </a:solidFill>
                <a:latin typeface="Arial Black"/>
                <a:cs typeface="Arial Black"/>
              </a:rPr>
              <a:t> </a:t>
            </a:r>
            <a:r>
              <a:rPr sz="1350" dirty="0">
                <a:solidFill>
                  <a:srgbClr val="484858"/>
                </a:solidFill>
                <a:latin typeface="Arial Black"/>
                <a:cs typeface="Arial Black"/>
              </a:rPr>
              <a:t>Daten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“</a:t>
            </a:r>
            <a:r>
              <a:rPr sz="1350" spc="-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erklären.</a:t>
            </a:r>
            <a:r>
              <a:rPr sz="1350" spc="-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Diskutieren</a:t>
            </a:r>
            <a:r>
              <a:rPr sz="1350" spc="-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-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inwieweit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-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bereit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wären,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persönliche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gegen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kostenlose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Dienste</a:t>
            </a:r>
            <a:r>
              <a:rPr sz="1350" spc="2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einzutauschen,</a:t>
            </a:r>
            <a:r>
              <a:rPr sz="1350" spc="229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stellen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Alternativen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diesen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Modellen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vor.</a:t>
            </a:r>
            <a:endParaRPr sz="1350" dirty="0">
              <a:latin typeface="Tahoma"/>
              <a:cs typeface="Tahom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143750" y="0"/>
            <a:ext cx="4286250" cy="8953500"/>
            <a:chOff x="7143750" y="0"/>
            <a:chExt cx="4286250" cy="895350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43750" y="0"/>
              <a:ext cx="4286250" cy="8953233"/>
            </a:xfrm>
            <a:prstGeom prst="rect">
              <a:avLst/>
            </a:prstGeom>
          </p:spPr>
        </p:pic>
        <p:pic>
          <p:nvPicPr>
            <p:cNvPr id="12" name="object 12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80245" y="8440419"/>
              <a:ext cx="1754492" cy="419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462776" y="9903163"/>
            <a:ext cx="110489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50" dirty="0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6531" y="989330"/>
            <a:ext cx="5584825" cy="89918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latin typeface="Arial"/>
                <a:cs typeface="Arial"/>
              </a:rPr>
              <a:t>Fallbeschreibung: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lang="bg-BG" sz="1100" b="1" spc="-5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Information</a:t>
            </a:r>
            <a:r>
              <a:rPr sz="1100" b="1" dirty="0">
                <a:latin typeface="Arial"/>
                <a:cs typeface="Arial"/>
              </a:rPr>
              <a:t> und </a:t>
            </a:r>
            <a:r>
              <a:rPr sz="1100" b="1" spc="-20" dirty="0">
                <a:latin typeface="Arial"/>
                <a:cs typeface="Arial"/>
              </a:rPr>
              <a:t>Datenkompetenz</a:t>
            </a:r>
            <a:r>
              <a:rPr sz="1100" b="1" dirty="0">
                <a:latin typeface="Arial"/>
                <a:cs typeface="Arial"/>
              </a:rPr>
              <a:t> im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digitalen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Marketingprojekt</a:t>
            </a:r>
            <a:r>
              <a:rPr lang="de-DE" sz="1100" b="1" spc="-10" dirty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„Digitalisierung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190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„PflegekompetenzPlus“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Marketingstrategie,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sinkenden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Zahlen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steigern.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Projektgruppe,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bestehend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Auszubildenden,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möchte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Kampagne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starten,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lang="de-DE" sz="1100" spc="-40" dirty="0">
                <a:latin typeface="Arial"/>
                <a:cs typeface="Arial"/>
              </a:rPr>
              <a:t>-</a:t>
            </a:r>
            <a:r>
              <a:rPr sz="1100" dirty="0">
                <a:latin typeface="Arial"/>
                <a:cs typeface="Arial"/>
              </a:rPr>
              <a:t>Media</a:t>
            </a:r>
            <a:r>
              <a:rPr lang="de-DE" sz="1100" spc="-40" dirty="0">
                <a:latin typeface="Arial"/>
                <a:cs typeface="Arial"/>
              </a:rPr>
              <a:t>-</a:t>
            </a:r>
            <a:r>
              <a:rPr sz="1100" spc="-10" dirty="0">
                <a:latin typeface="Arial"/>
                <a:cs typeface="Arial"/>
              </a:rPr>
              <a:t>Plattformen </a:t>
            </a:r>
            <a:r>
              <a:rPr sz="1100" dirty="0">
                <a:latin typeface="Arial"/>
                <a:cs typeface="Arial"/>
              </a:rPr>
              <a:t>gezielt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3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potenzielle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Auszubildende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Region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ausgerichtet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ist.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wichtiger </a:t>
            </a:r>
            <a:r>
              <a:rPr sz="1100" dirty="0">
                <a:latin typeface="Arial"/>
                <a:cs typeface="Arial"/>
              </a:rPr>
              <a:t>Bestandteil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systematische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relevanter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kritische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Bewertung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Quellen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Analyse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Kampagnenergebnisse.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Suchanfragen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präzise</a:t>
            </a:r>
            <a:r>
              <a:rPr sz="1100" spc="2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formulieren,</a:t>
            </a:r>
            <a:r>
              <a:rPr sz="1100" spc="2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geeignete </a:t>
            </a:r>
            <a:r>
              <a:rPr sz="1100" dirty="0">
                <a:latin typeface="Arial"/>
                <a:cs typeface="Arial"/>
              </a:rPr>
              <a:t>Speicherorte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auszuwählen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verständlicher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aufzubereiten.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6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Informationsquellen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strukturiert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dokumentieren.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kleinere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Teams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Schwerpunkten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„Social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Media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Marketing“,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„Algorithmen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Anzeigenplatzierung“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„Analyse</a:t>
            </a:r>
            <a:r>
              <a:rPr sz="1100" spc="1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Zielgruppeninteraktionen“ </a:t>
            </a:r>
            <a:r>
              <a:rPr sz="1100" dirty="0">
                <a:latin typeface="Arial"/>
                <a:cs typeface="Arial"/>
              </a:rPr>
              <a:t>beschäftigen.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dafür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verantwortlich,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Informationsbasis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aufzubauen,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später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Entwicklung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wird.</a:t>
            </a:r>
            <a:endParaRPr sz="1100" dirty="0">
              <a:latin typeface="Arial"/>
              <a:cs typeface="Arial"/>
            </a:endParaRPr>
          </a:p>
          <a:p>
            <a:pPr marL="12700" marR="12700" algn="just">
              <a:lnSpc>
                <a:spcPct val="109100"/>
              </a:lnSpc>
              <a:spcBef>
                <a:spcPts val="15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treten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Herausforderungen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dazu </a:t>
            </a:r>
            <a:r>
              <a:rPr sz="1100" dirty="0">
                <a:latin typeface="Arial"/>
                <a:cs typeface="Arial"/>
              </a:rPr>
              <a:t>bringen,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Informations-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Datenkompetenzen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erweitern: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Unterschiedliche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Suchmaschinen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Datenbanken:</a:t>
            </a:r>
            <a:endParaRPr sz="1100" dirty="0">
              <a:latin typeface="Arial"/>
              <a:cs typeface="Arial"/>
            </a:endParaRPr>
          </a:p>
          <a:p>
            <a:pPr marL="469900" marR="5715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Teammitglied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recherchiert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wissenschaftlichen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Datenbanken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RefHunter,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JSTOR)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aktuellen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Studien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erfolgreichen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 </a:t>
            </a:r>
            <a:r>
              <a:rPr sz="1100" dirty="0">
                <a:latin typeface="Arial"/>
                <a:cs typeface="Arial"/>
              </a:rPr>
              <a:t>Marketingstrategien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Pflegebranche.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lernt</a:t>
            </a:r>
            <a:r>
              <a:rPr sz="1100" spc="4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Gruppe,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gezielte </a:t>
            </a:r>
            <a:r>
              <a:rPr sz="1100" dirty="0">
                <a:latin typeface="Arial"/>
                <a:cs typeface="Arial"/>
              </a:rPr>
              <a:t>Suchanfragen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Booleschen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Operatoren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formulieren,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Informationsflut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reduzieren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relevante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Primärquellen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identifizieren.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Parallel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anderes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Teammitglied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herkömmliche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Suchmaschinen,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branchenbezogene </a:t>
            </a:r>
            <a:r>
              <a:rPr sz="1100" dirty="0">
                <a:latin typeface="Arial"/>
                <a:cs typeface="Arial"/>
              </a:rPr>
              <a:t>Berichte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Artikel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finden.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schnell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klar,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Qualität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Unabhängigkeit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Suchergebnisse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stark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variiert.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diskutiert,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welche </a:t>
            </a:r>
            <a:r>
              <a:rPr sz="1100" dirty="0">
                <a:latin typeface="Arial"/>
                <a:cs typeface="Arial"/>
              </a:rPr>
              <a:t>Suchmaschinen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Zweck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besten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eignen</a:t>
            </a:r>
            <a:r>
              <a:rPr lang="de-DE" sz="1100" dirty="0">
                <a:latin typeface="Arial"/>
                <a:cs typeface="Arial"/>
              </a:rPr>
              <a:t>,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1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Checkliste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Bewertung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Unabhängigkeit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Quellen.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2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Optimierung</a:t>
            </a:r>
            <a:r>
              <a:rPr sz="1100" b="1" spc="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der</a:t>
            </a:r>
            <a:r>
              <a:rPr sz="1100" b="1" spc="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Social-Media-Präsenz:</a:t>
            </a:r>
            <a:endParaRPr sz="1100" dirty="0">
              <a:latin typeface="Arial"/>
              <a:cs typeface="Arial"/>
            </a:endParaRPr>
          </a:p>
          <a:p>
            <a:pPr marL="469900" marR="9525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überlegt,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Reichweite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Beiträge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erhöhen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lang="de-DE" sz="1100" dirty="0">
                <a:latin typeface="Arial"/>
                <a:cs typeface="Arial"/>
              </a:rPr>
              <a:t>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recherchiert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Methoden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Optimierung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Werbeanzeigen.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</a:t>
            </a:r>
            <a:endParaRPr sz="1100" dirty="0">
              <a:latin typeface="Arial"/>
              <a:cs typeface="Arial"/>
            </a:endParaRPr>
          </a:p>
          <a:p>
            <a:pPr marL="469900" marR="8255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analysier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Algorithmen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Instagram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Facebook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funktionieren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wie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Anzeigen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priorisiert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angezeigt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stoßen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</a:t>
            </a:r>
            <a:endParaRPr sz="1100" dirty="0">
              <a:latin typeface="Arial"/>
              <a:cs typeface="Arial"/>
            </a:endParaRPr>
          </a:p>
          <a:p>
            <a:pPr marL="469900" marR="8255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Fülle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seriös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sind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möglicherweise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kommerzielle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Interessen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beeinflusst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sind.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lernt,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zwischen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Primär-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Sekundärquellen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unterscheiden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</a:t>
            </a:r>
            <a:endParaRPr sz="1100" dirty="0">
              <a:latin typeface="Arial"/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70"/>
              </a:spcBef>
            </a:pPr>
            <a:r>
              <a:rPr sz="1100" dirty="0">
                <a:latin typeface="Arial"/>
                <a:cs typeface="Arial"/>
              </a:rPr>
              <a:t>Seriosität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gefundenen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Artikel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kritisch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hinterfragen.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3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Analyse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Social-Media-Kampagne:</a:t>
            </a:r>
            <a:endParaRPr sz="1100" dirty="0">
              <a:latin typeface="Arial"/>
              <a:cs typeface="Arial"/>
            </a:endParaRPr>
          </a:p>
          <a:p>
            <a:pPr marL="469900" marR="6350" algn="just">
              <a:lnSpc>
                <a:spcPts val="1470"/>
              </a:lnSpc>
              <a:spcBef>
                <a:spcPts val="45"/>
              </a:spcBef>
            </a:pPr>
            <a:r>
              <a:rPr sz="1100" dirty="0">
                <a:latin typeface="Arial"/>
                <a:cs typeface="Arial"/>
              </a:rPr>
              <a:t>Um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Wirksamkeit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Teammitglied </a:t>
            </a:r>
            <a:r>
              <a:rPr sz="1100" dirty="0">
                <a:latin typeface="Arial"/>
                <a:cs typeface="Arial"/>
              </a:rPr>
              <a:t>damit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beauftragt,</a:t>
            </a:r>
            <a:r>
              <a:rPr sz="1100" spc="11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Performance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1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erstellten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Beiträge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zu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645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740918"/>
            <a:ext cx="614362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Präsentation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80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spc="5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Austausch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219960" y="1709420"/>
            <a:ext cx="8046084" cy="90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Vorbereitung</a:t>
            </a:r>
            <a:endParaRPr sz="1650" dirty="0">
              <a:latin typeface="Book Antiqua"/>
              <a:cs typeface="Book Antiqua"/>
            </a:endParaRPr>
          </a:p>
          <a:p>
            <a:pPr marL="13335" marR="5080" indent="-1270">
              <a:lnSpc>
                <a:spcPct val="133700"/>
              </a:lnSpc>
              <a:spcBef>
                <a:spcPts val="63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Bereiten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Präsentation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Ihrer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Erkenntnisse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vor.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Fokussieren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praktische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Tipps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persönliche</a:t>
            </a:r>
            <a:r>
              <a:rPr sz="1350" spc="2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Erfahrungen.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9960" y="3137408"/>
            <a:ext cx="7597140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Präsentation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100"/>
              </a:lnSpc>
              <a:spcBef>
                <a:spcPts val="620"/>
              </a:spcBef>
            </a:pP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Stellen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Ergebnisse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vor.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10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visuelle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Hilfsmittel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Veranschaulichung</a:t>
            </a:r>
            <a:r>
              <a:rPr sz="1350" spc="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komplexer Konzepte.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19960" y="4575302"/>
            <a:ext cx="6764020" cy="9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Feedback</a:t>
            </a: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5" dirty="0">
                <a:solidFill>
                  <a:srgbClr val="484858"/>
                </a:solidFill>
                <a:latin typeface="Book Antiqua"/>
                <a:cs typeface="Book Antiqua"/>
              </a:rPr>
              <a:t>und</a:t>
            </a:r>
            <a:r>
              <a:rPr sz="1650" spc="17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95" dirty="0">
                <a:solidFill>
                  <a:srgbClr val="484858"/>
                </a:solidFill>
                <a:latin typeface="Book Antiqua"/>
                <a:cs typeface="Book Antiqua"/>
              </a:rPr>
              <a:t>Diskussion</a:t>
            </a:r>
            <a:endParaRPr sz="1650">
              <a:latin typeface="Book Antiqua"/>
              <a:cs typeface="Book Antiqua"/>
            </a:endParaRPr>
          </a:p>
          <a:p>
            <a:pPr marL="12700" marR="5080" indent="-635">
              <a:lnSpc>
                <a:spcPct val="134100"/>
              </a:lnSpc>
              <a:spcBef>
                <a:spcPts val="62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Tauschen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anderen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Teilnehmenden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aus.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Reflektieren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gemeinsam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über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Herausforderungen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Best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Practices.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92841" y="1551096"/>
            <a:ext cx="971550" cy="4124960"/>
            <a:chOff x="1092841" y="1551096"/>
            <a:chExt cx="971550" cy="4124960"/>
          </a:xfrm>
        </p:grpSpPr>
        <p:sp>
          <p:nvSpPr>
            <p:cNvPr id="9" name="object 9"/>
            <p:cNvSpPr/>
            <p:nvPr/>
          </p:nvSpPr>
          <p:spPr>
            <a:xfrm>
              <a:off x="1276184" y="1551101"/>
              <a:ext cx="788670" cy="4124960"/>
            </a:xfrm>
            <a:custGeom>
              <a:avLst/>
              <a:gdLst/>
              <a:ahLst/>
              <a:cxnLst/>
              <a:rect l="l" t="t" r="r" b="b"/>
              <a:pathLst>
                <a:path w="788669" h="4124960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4117441"/>
                  </a:lnTo>
                  <a:lnTo>
                    <a:pt x="927" y="4119676"/>
                  </a:lnTo>
                  <a:lnTo>
                    <a:pt x="4648" y="4123398"/>
                  </a:lnTo>
                  <a:lnTo>
                    <a:pt x="6896" y="4124337"/>
                  </a:lnTo>
                  <a:lnTo>
                    <a:pt x="12153" y="4124337"/>
                  </a:lnTo>
                  <a:lnTo>
                    <a:pt x="14401" y="4123398"/>
                  </a:lnTo>
                  <a:lnTo>
                    <a:pt x="18122" y="4119676"/>
                  </a:lnTo>
                  <a:lnTo>
                    <a:pt x="19050" y="4117441"/>
                  </a:lnTo>
                  <a:lnTo>
                    <a:pt x="19050" y="6896"/>
                  </a:lnTo>
                  <a:close/>
                </a:path>
                <a:path w="788669" h="4124960">
                  <a:moveTo>
                    <a:pt x="788200" y="378371"/>
                  </a:moveTo>
                  <a:lnTo>
                    <a:pt x="787260" y="376123"/>
                  </a:lnTo>
                  <a:lnTo>
                    <a:pt x="783539" y="372402"/>
                  </a:lnTo>
                  <a:lnTo>
                    <a:pt x="781304" y="371475"/>
                  </a:lnTo>
                  <a:lnTo>
                    <a:pt x="195008" y="371475"/>
                  </a:lnTo>
                  <a:lnTo>
                    <a:pt x="192773" y="372402"/>
                  </a:lnTo>
                  <a:lnTo>
                    <a:pt x="189039" y="376123"/>
                  </a:lnTo>
                  <a:lnTo>
                    <a:pt x="188125" y="378371"/>
                  </a:lnTo>
                  <a:lnTo>
                    <a:pt x="188125" y="383628"/>
                  </a:lnTo>
                  <a:lnTo>
                    <a:pt x="189039" y="385876"/>
                  </a:lnTo>
                  <a:lnTo>
                    <a:pt x="192773" y="389597"/>
                  </a:lnTo>
                  <a:lnTo>
                    <a:pt x="195008" y="390525"/>
                  </a:lnTo>
                  <a:lnTo>
                    <a:pt x="781304" y="390525"/>
                  </a:lnTo>
                  <a:lnTo>
                    <a:pt x="783539" y="389597"/>
                  </a:lnTo>
                  <a:lnTo>
                    <a:pt x="787260" y="385876"/>
                  </a:lnTo>
                  <a:lnTo>
                    <a:pt x="788200" y="383628"/>
                  </a:lnTo>
                  <a:lnTo>
                    <a:pt x="788200" y="378371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2841" y="1741596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64316" y="336084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92841" y="3179871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64316" y="4789596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92841" y="4608621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219453" y="1767332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214390" y="3284604"/>
            <a:ext cx="148590" cy="1620520"/>
            <a:chOff x="1214390" y="3284604"/>
            <a:chExt cx="148590" cy="162052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6405" y="3284604"/>
              <a:ext cx="146050" cy="1787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4390" y="4723262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243" y="993901"/>
            <a:ext cx="5584190" cy="91002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lang="bg-BG" sz="1100" b="1" dirty="0">
                <a:latin typeface="Arial"/>
                <a:cs typeface="Arial"/>
              </a:rPr>
              <a:t>„</a:t>
            </a:r>
            <a:r>
              <a:rPr sz="1100" b="1" dirty="0">
                <a:latin typeface="Arial"/>
                <a:cs typeface="Arial"/>
              </a:rPr>
              <a:t>Digitale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Problembehebung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im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kreativen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Marketingprojekt</a:t>
            </a:r>
            <a:r>
              <a:rPr lang="de-DE" sz="1100" b="1" spc="-10" dirty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„Digitalisierung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125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13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neuen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„PflegekompetenzPlus“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gearbeitet,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Zahlen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Auszubildenden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erhöhen.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Auszubildenden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sich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Ziel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gesetzt,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kreative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3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–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Instagram</a:t>
            </a:r>
            <a:r>
              <a:rPr sz="1100" spc="3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Reels,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kurze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Werbevideos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Posts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–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attraktiver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potenzielle Auszubildende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gestalten.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erfolgreich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umzusetzen,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lang="de-DE" sz="1100" spc="-10" dirty="0">
                <a:latin typeface="Arial"/>
                <a:cs typeface="Arial"/>
              </a:rPr>
              <a:t>muss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Inhalte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sondern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technologische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Herausforderungen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meistern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geeignete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Problemlösungsstrategien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Zu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deutlich,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Beteiligten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dieselben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technischen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Kenntnisse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verfügen.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Während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bereits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Erfahrungen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Video-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Bildbearbeitungstools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haben,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fehlt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grundlegendem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Verständnis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Gerätefunktionen.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Projektleiterin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beschließt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daher,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Einführung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wichtigsten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(PCs,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Tablets,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Smartphones)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systematische </a:t>
            </a:r>
            <a:r>
              <a:rPr sz="1100" dirty="0">
                <a:latin typeface="Arial"/>
                <a:cs typeface="Arial"/>
              </a:rPr>
              <a:t>Herangehensweise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typische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Problemstellungen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durchzuführen.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Anschließend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praxisnahen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Aufgaben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3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realen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technischen Herausforderungen </a:t>
            </a:r>
            <a:r>
              <a:rPr sz="1100" dirty="0">
                <a:latin typeface="Arial"/>
                <a:cs typeface="Arial"/>
              </a:rPr>
              <a:t>konfrontiert,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lösen</a:t>
            </a:r>
            <a:r>
              <a:rPr sz="1100" spc="-10" dirty="0">
                <a:latin typeface="Arial"/>
                <a:cs typeface="Arial"/>
              </a:rPr>
              <a:t> müssen.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Szenario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Aufgabenstellung:</a:t>
            </a:r>
            <a:endParaRPr sz="1100" dirty="0">
              <a:latin typeface="Arial"/>
              <a:cs typeface="Arial"/>
            </a:endParaRPr>
          </a:p>
          <a:p>
            <a:pPr marL="12700" marR="6985" algn="just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dazu </a:t>
            </a:r>
            <a:r>
              <a:rPr sz="1100" dirty="0">
                <a:latin typeface="Arial"/>
                <a:cs typeface="Arial"/>
              </a:rPr>
              <a:t>zwingen,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Problemlösungskompetenzen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Beweis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stellen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kreative </a:t>
            </a:r>
            <a:r>
              <a:rPr sz="1100" dirty="0">
                <a:latin typeface="Arial"/>
                <a:cs typeface="Arial"/>
              </a:rPr>
              <a:t>Lösungsansätze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>
              <a:lnSpc>
                <a:spcPct val="100000"/>
              </a:lnSpc>
              <a:buFont typeface="Arial"/>
              <a:buAutoNum type="arabicPeriod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Speicher-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Rechenleistungsprobleme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beim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Video</a:t>
            </a:r>
            <a:r>
              <a:rPr lang="de-DE" sz="1100" b="1" spc="-10" dirty="0">
                <a:latin typeface="Arial"/>
                <a:cs typeface="Arial"/>
              </a:rPr>
              <a:t>d</a:t>
            </a:r>
            <a:r>
              <a:rPr sz="1100" b="1" spc="-10" dirty="0">
                <a:latin typeface="Arial"/>
                <a:cs typeface="Arial"/>
              </a:rPr>
              <a:t>reh:</a:t>
            </a:r>
            <a:endParaRPr sz="1100" dirty="0">
              <a:latin typeface="Arial"/>
              <a:cs typeface="Arial"/>
            </a:endParaRPr>
          </a:p>
          <a:p>
            <a:pPr marL="469900" marR="6350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beschließt,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Instagram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Reel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drehen,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Vorzüge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Pflegeausbildung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humorvoll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anschaulich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darzustellen.</a:t>
            </a:r>
            <a:r>
              <a:rPr sz="1100" spc="19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Beim</a:t>
            </a:r>
            <a:endParaRPr sz="1100" dirty="0">
              <a:latin typeface="Arial"/>
              <a:cs typeface="Arial"/>
            </a:endParaRPr>
          </a:p>
          <a:p>
            <a:pPr marL="469900" marR="5715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Filmen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Laptop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fällt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sehr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langsam </a:t>
            </a:r>
            <a:r>
              <a:rPr sz="1100" dirty="0">
                <a:latin typeface="Arial"/>
                <a:cs typeface="Arial"/>
              </a:rPr>
              <a:t>reagiert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Bearbeitungssoftware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häufig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abstürzt.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Ursache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schnell</a:t>
            </a:r>
            <a:endParaRPr sz="1100" dirty="0">
              <a:latin typeface="Arial"/>
              <a:cs typeface="Arial"/>
            </a:endParaRPr>
          </a:p>
          <a:p>
            <a:pPr marL="469900" marR="6985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gefunden: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Laptop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verfügt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wenig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freien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Speicherplatz,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was</a:t>
            </a:r>
            <a:r>
              <a:rPr sz="1100" spc="40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Rechenleistung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beeinträchtigt.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</a:pPr>
            <a:r>
              <a:rPr sz="1100" b="1" dirty="0">
                <a:latin typeface="Arial"/>
                <a:cs typeface="Arial"/>
              </a:rPr>
              <a:t>Lösung:</a:t>
            </a:r>
            <a:r>
              <a:rPr sz="1100" b="1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diskutiert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mehrere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Optionen,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darunter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Löschen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alter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Dateien,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das </a:t>
            </a:r>
            <a:r>
              <a:rPr sz="1100" dirty="0">
                <a:latin typeface="Arial"/>
                <a:cs typeface="Arial"/>
              </a:rPr>
              <a:t>Verschieben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Speichermedium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 </a:t>
            </a:r>
            <a:r>
              <a:rPr sz="1100" dirty="0">
                <a:latin typeface="Arial"/>
                <a:cs typeface="Arial"/>
              </a:rPr>
              <a:t>Speichersystems.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Letztendlich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45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4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 </a:t>
            </a:r>
            <a:r>
              <a:rPr sz="1100" dirty="0">
                <a:latin typeface="Arial"/>
                <a:cs typeface="Arial"/>
              </a:rPr>
              <a:t>Speichersystems,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welches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Speicherplatz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bzw.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Rechenleistung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des </a:t>
            </a:r>
            <a:r>
              <a:rPr sz="1100" dirty="0">
                <a:latin typeface="Arial"/>
                <a:cs typeface="Arial"/>
              </a:rPr>
              <a:t>Laptops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entlastet,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0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Datenablage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ermöglicht.</a:t>
            </a:r>
            <a:r>
              <a:rPr sz="1100" spc="305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Gruppenmitglied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richtet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6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Cloud-</a:t>
            </a:r>
            <a:r>
              <a:rPr sz="1100" dirty="0">
                <a:latin typeface="Arial"/>
                <a:cs typeface="Arial"/>
              </a:rPr>
              <a:t>Speichersystem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ein,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erklärt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155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spc="-10" dirty="0">
                <a:latin typeface="Arial"/>
                <a:cs typeface="Arial"/>
              </a:rPr>
              <a:t>Grundfunktionen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regelmäßig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synchronisiert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ebenfalls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thematisiert,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unterschiedliche Verschlüsselungsmethoden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besprochen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>
              <a:lnSpc>
                <a:spcPct val="100000"/>
              </a:lnSpc>
              <a:buFont typeface="Arial"/>
              <a:buAutoNum type="arabicPeriod" startAt="2"/>
              <a:tabLst>
                <a:tab pos="466090" algn="l"/>
              </a:tabLst>
            </a:pPr>
            <a:r>
              <a:rPr sz="1100" b="1" spc="-10" dirty="0">
                <a:latin typeface="Arial"/>
                <a:cs typeface="Arial"/>
              </a:rPr>
              <a:t>Tonprobleme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bei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hybriden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Meetings:</a:t>
            </a:r>
            <a:endParaRPr sz="1100" dirty="0">
              <a:latin typeface="Arial"/>
              <a:cs typeface="Arial"/>
            </a:endParaRPr>
          </a:p>
          <a:p>
            <a:pPr marL="469265" marR="8890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Während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Besprechung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Lehrerin,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Homeoffice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zugeschaltet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akustisch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schwer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verstehen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ist.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618" y="976117"/>
            <a:ext cx="5583555" cy="88216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635" algn="just">
              <a:lnSpc>
                <a:spcPct val="110900"/>
              </a:lnSpc>
              <a:spcBef>
                <a:spcPts val="100"/>
              </a:spcBef>
            </a:pPr>
            <a:r>
              <a:rPr sz="1100" spc="-10" dirty="0">
                <a:latin typeface="Arial"/>
                <a:cs typeface="Arial"/>
              </a:rPr>
              <a:t>Nach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Überprüfung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Lautstärkeeinstellungen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stellt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Mikrofon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Meeting-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korrekt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konfiguriert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ist.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</a:pPr>
            <a:r>
              <a:rPr sz="1100" b="1" dirty="0">
                <a:latin typeface="Arial"/>
                <a:cs typeface="Arial"/>
              </a:rPr>
              <a:t>Lösung: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systematische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Fehlersuche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durch: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überprüf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zunächst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Soundeinstellungen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wechsel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Mikrofon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externes</a:t>
            </a:r>
            <a:r>
              <a:rPr sz="1100" spc="-10" dirty="0">
                <a:latin typeface="Arial"/>
                <a:cs typeface="Arial"/>
              </a:rPr>
              <a:t> Gerät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schließlich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Neustart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Meeting-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Nachdem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 </a:t>
            </a:r>
            <a:r>
              <a:rPr sz="1100" dirty="0">
                <a:latin typeface="Arial"/>
                <a:cs typeface="Arial"/>
              </a:rPr>
              <a:t>behoben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Teilnehmenden,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Zukunft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vermieden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jedem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kurzer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Testlauf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durchgeführt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wird.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Lehrerin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Anleitung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korrekte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Soundeinstellung,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Wissensdatenbank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aufgenommen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wird.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buFont typeface="Arial"/>
              <a:buAutoNum type="arabicPeriod" startAt="3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Druckereinstellungen und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Netzwerkprobleme: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Für</a:t>
            </a:r>
            <a:r>
              <a:rPr sz="1100" spc="2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Präsentation</a:t>
            </a:r>
            <a:r>
              <a:rPr sz="1100" spc="2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neuen</a:t>
            </a:r>
            <a:r>
              <a:rPr sz="1100" spc="2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2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22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verschiedene </a:t>
            </a:r>
            <a:r>
              <a:rPr sz="1100" dirty="0">
                <a:latin typeface="Arial"/>
                <a:cs typeface="Arial"/>
              </a:rPr>
              <a:t>Dokumente,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Flyer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Informationsmaterialien,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gedruckt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versucht,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Druckaufträge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starten,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Drucker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plötzlich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das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verweigert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Druck.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liegt</a:t>
            </a:r>
            <a:r>
              <a:rPr sz="1100" spc="2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daran,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Drucker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fehlerhaftes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Update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Netzwerkkonfiguration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getrennt wurde.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indent="-635" algn="just">
              <a:lnSpc>
                <a:spcPct val="110200"/>
              </a:lnSpc>
              <a:spcBef>
                <a:spcPts val="5"/>
              </a:spcBef>
            </a:pPr>
            <a:r>
              <a:rPr sz="1100" b="1" dirty="0">
                <a:latin typeface="Arial"/>
                <a:cs typeface="Arial"/>
              </a:rPr>
              <a:t>Lösung:</a:t>
            </a:r>
            <a:r>
              <a:rPr sz="1100" b="1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recherchiert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zunächst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Problem. </a:t>
            </a:r>
            <a:r>
              <a:rPr sz="1100" dirty="0">
                <a:latin typeface="Arial"/>
                <a:cs typeface="Arial"/>
              </a:rPr>
              <a:t>Nachdem</a:t>
            </a:r>
            <a:r>
              <a:rPr sz="1100" spc="22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Netzwerkdrucker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manuell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zurückgesetzt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Update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installiert </a:t>
            </a:r>
            <a:r>
              <a:rPr sz="1100" dirty="0">
                <a:latin typeface="Arial"/>
                <a:cs typeface="Arial"/>
              </a:rPr>
              <a:t>wurde,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behoben.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dokumentier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Vorgehensweise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Video-</a:t>
            </a:r>
            <a:r>
              <a:rPr sz="1100" dirty="0">
                <a:latin typeface="Arial"/>
                <a:cs typeface="Arial"/>
              </a:rPr>
              <a:t>Guide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ähnliche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Probleme </a:t>
            </a:r>
            <a:r>
              <a:rPr sz="1100" dirty="0">
                <a:latin typeface="Arial"/>
                <a:cs typeface="Arial"/>
              </a:rPr>
              <a:t>schneller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buFont typeface="Arial"/>
              <a:buAutoNum type="arabicPeriod" startAt="4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Datensicherung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Sicherheitsbewusstsein:</a:t>
            </a:r>
            <a:endParaRPr sz="1100" dirty="0">
              <a:latin typeface="Arial"/>
              <a:cs typeface="Arial"/>
            </a:endParaRPr>
          </a:p>
          <a:p>
            <a:pPr marL="469900" indent="-635" algn="just">
              <a:lnSpc>
                <a:spcPct val="100000"/>
              </a:lnSpc>
              <a:spcBef>
                <a:spcPts val="120"/>
              </a:spcBef>
            </a:pPr>
            <a:r>
              <a:rPr sz="1100" spc="-10" dirty="0">
                <a:latin typeface="Arial"/>
                <a:cs typeface="Arial"/>
              </a:rPr>
              <a:t>Während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Bearbeitung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Textdokumentes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Abschlusspräsentation tritt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plötzlich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Stromausfall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Projektmitglied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verliert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letzten </a:t>
            </a:r>
            <a:r>
              <a:rPr sz="1100" dirty="0">
                <a:latin typeface="Arial"/>
                <a:cs typeface="Arial"/>
              </a:rPr>
              <a:t>bearbeiteten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Inhalte.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folgenden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Projektbesprechung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 </a:t>
            </a:r>
            <a:r>
              <a:rPr sz="1100" dirty="0">
                <a:latin typeface="Arial"/>
                <a:cs typeface="Arial"/>
              </a:rPr>
              <a:t>thematisiert,</a:t>
            </a:r>
            <a:r>
              <a:rPr sz="1100" spc="114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diskutieren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Risiken,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2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spc="-10" dirty="0">
                <a:latin typeface="Arial"/>
                <a:cs typeface="Arial"/>
              </a:rPr>
              <a:t>ausschließlichen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lokalen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Speichermedien </a:t>
            </a:r>
            <a:r>
              <a:rPr sz="1100" dirty="0">
                <a:latin typeface="Arial"/>
                <a:cs typeface="Arial"/>
              </a:rPr>
              <a:t>verbunden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 marR="5715" indent="635" algn="just">
              <a:lnSpc>
                <a:spcPct val="110200"/>
              </a:lnSpc>
            </a:pPr>
            <a:r>
              <a:rPr sz="1100" b="1" dirty="0">
                <a:latin typeface="Arial"/>
                <a:cs typeface="Arial"/>
              </a:rPr>
              <a:t>Lösung:</a:t>
            </a:r>
            <a:r>
              <a:rPr sz="1100" b="1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beschließen,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Projektdateien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automatischen</a:t>
            </a:r>
            <a:r>
              <a:rPr sz="1100" spc="-10" dirty="0">
                <a:latin typeface="Arial"/>
                <a:cs typeface="Arial"/>
              </a:rPr>
              <a:t> Backup- </a:t>
            </a:r>
            <a:r>
              <a:rPr sz="1100" dirty="0">
                <a:latin typeface="Arial"/>
                <a:cs typeface="Arial"/>
              </a:rPr>
              <a:t>Service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nutzen,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Abständen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Server speichert.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besonders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Auswahl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Dienstes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geachtet,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Datenschutzbestimmungen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erfüllt.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3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3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kleine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Checkliste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Projekte,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sicherstellt,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sowohl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lokal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der </a:t>
            </a:r>
            <a:r>
              <a:rPr sz="1100" dirty="0">
                <a:latin typeface="Arial"/>
                <a:cs typeface="Arial"/>
              </a:rPr>
              <a:t>Cloud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buFont typeface="Arial"/>
              <a:buAutoNum type="arabicPeriod" startAt="5"/>
              <a:tabLst>
                <a:tab pos="466090" algn="l"/>
              </a:tabLst>
            </a:pPr>
            <a:r>
              <a:rPr sz="1100" b="1" dirty="0">
                <a:latin typeface="Arial"/>
                <a:cs typeface="Arial"/>
              </a:rPr>
              <a:t>Umgang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mit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technischen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Zugangshürden:</a:t>
            </a:r>
            <a:endParaRPr sz="1100" dirty="0">
              <a:latin typeface="Arial"/>
              <a:cs typeface="Arial"/>
            </a:endParaRPr>
          </a:p>
          <a:p>
            <a:pPr marL="469265" marR="635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Mitglied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keinen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eigenen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PC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Tablet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alten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durchführen, </a:t>
            </a:r>
            <a:r>
              <a:rPr sz="1100" dirty="0">
                <a:latin typeface="Arial"/>
                <a:cs typeface="Arial"/>
              </a:rPr>
              <a:t>was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Teilnahme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Meetings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Bearbeitung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Inhalten </a:t>
            </a:r>
            <a:r>
              <a:rPr sz="1100" dirty="0">
                <a:latin typeface="Arial"/>
                <a:cs typeface="Arial"/>
              </a:rPr>
              <a:t>erschwert.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Schwierigkeiten,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ungleichen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Beteiligung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Projekt.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fehlende </a:t>
            </a:r>
            <a:r>
              <a:rPr sz="1100" dirty="0">
                <a:latin typeface="Arial"/>
                <a:cs typeface="Arial"/>
              </a:rPr>
              <a:t>Zugang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geeigneter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Hardware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Chancenungleichheit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Umfeld verstärkt.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3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522" y="977651"/>
            <a:ext cx="5584825" cy="3836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just">
              <a:lnSpc>
                <a:spcPct val="110200"/>
              </a:lnSpc>
              <a:spcBef>
                <a:spcPts val="95"/>
              </a:spcBef>
            </a:pPr>
            <a:r>
              <a:rPr sz="1100" b="1" dirty="0">
                <a:latin typeface="Arial"/>
                <a:cs typeface="Arial"/>
              </a:rPr>
              <a:t>Lösung:</a:t>
            </a:r>
            <a:r>
              <a:rPr sz="1100" b="1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Projektleitung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schlägt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vor,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suchen,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dem </a:t>
            </a:r>
            <a:r>
              <a:rPr sz="1100" spc="-10" dirty="0">
                <a:latin typeface="Arial"/>
                <a:cs typeface="Arial"/>
              </a:rPr>
              <a:t>Schüler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gleichwertigen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Zugang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Hardware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ermöglichen.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spc="-20" dirty="0">
                <a:latin typeface="Arial"/>
                <a:cs typeface="Arial"/>
              </a:rPr>
              <a:t>Es werden </a:t>
            </a:r>
            <a:r>
              <a:rPr sz="1100" spc="-10" dirty="0">
                <a:latin typeface="Arial"/>
                <a:cs typeface="Arial"/>
              </a:rPr>
              <a:t>verschiedene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Optionen,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Beantragung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Leihgabe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Schulbibliothek,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Beantragung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Förderprogramms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3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lokalen </a:t>
            </a:r>
            <a:r>
              <a:rPr sz="1100" dirty="0">
                <a:latin typeface="Arial"/>
                <a:cs typeface="Arial"/>
              </a:rPr>
              <a:t>Unterstützungsfonds</a:t>
            </a:r>
            <a:r>
              <a:rPr lang="de-DE" sz="1100" dirty="0">
                <a:latin typeface="Arial"/>
                <a:cs typeface="Arial"/>
              </a:rPr>
              <a:t>, </a:t>
            </a:r>
            <a:r>
              <a:rPr lang="de-DE" sz="1100" spc="-10" dirty="0">
                <a:latin typeface="Arial"/>
                <a:cs typeface="Arial"/>
              </a:rPr>
              <a:t>diskutiert</a:t>
            </a:r>
            <a:r>
              <a:rPr sz="1100" dirty="0">
                <a:latin typeface="Arial"/>
                <a:cs typeface="Arial"/>
              </a:rPr>
              <a:t>.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Schließlich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gelingt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Gruppe,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Leihgabe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Laptops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Förderverein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organisieren,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ermöglicht,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vollwertig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am </a:t>
            </a:r>
            <a:r>
              <a:rPr sz="1100" dirty="0">
                <a:latin typeface="Arial"/>
                <a:cs typeface="Arial"/>
              </a:rPr>
              <a:t>Projekt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teilzunehmen.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 Workshop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Bedienung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des </a:t>
            </a:r>
            <a:r>
              <a:rPr sz="1100" dirty="0">
                <a:latin typeface="Arial"/>
                <a:cs typeface="Arial"/>
              </a:rPr>
              <a:t>Geräts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</a:t>
            </a:r>
            <a:r>
              <a:rPr sz="1100" dirty="0">
                <a:latin typeface="Arial"/>
                <a:cs typeface="Arial"/>
              </a:rPr>
              <a:t>Diensten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geschult,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grundlegenden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lang="de-DE" sz="1100" spc="-10" dirty="0">
                <a:latin typeface="Arial"/>
                <a:cs typeface="Arial"/>
              </a:rPr>
              <a:t>sein</a:t>
            </a:r>
            <a:r>
              <a:rPr sz="1100" spc="-10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Reflexion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Am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Ende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Projekts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reflektieren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technischen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Herausforderungen,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aufgetreten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ergriffenen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Lösungsmaßnahmen.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halten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bewährt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haben</a:t>
            </a:r>
            <a:r>
              <a:rPr sz="1100" spc="4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4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kreativen </a:t>
            </a:r>
            <a:r>
              <a:rPr sz="1100" dirty="0">
                <a:latin typeface="Arial"/>
                <a:cs typeface="Arial"/>
              </a:rPr>
              <a:t>Lösungsstrategien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wurden.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Fall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Schülers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ohne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Zugang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einem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PC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wird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Beispiel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Bedeutung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Chancengleichheit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Teilhabe hervorgehoben.</a:t>
            </a:r>
            <a:endParaRPr sz="1100" dirty="0">
              <a:latin typeface="Arial"/>
              <a:cs typeface="Arial"/>
            </a:endParaRPr>
          </a:p>
          <a:p>
            <a:pPr marL="12700" marR="6350" algn="just">
              <a:lnSpc>
                <a:spcPct val="96500"/>
              </a:lnSpc>
              <a:spcBef>
                <a:spcPts val="18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Projektleitung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beeindruckt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Fähigkeit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Probleme </a:t>
            </a:r>
            <a:r>
              <a:rPr sz="1100" dirty="0">
                <a:latin typeface="Arial"/>
                <a:cs typeface="Arial"/>
              </a:rPr>
              <a:t>systematisch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anzugehen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pragmatische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Lösungen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erstellten </a:t>
            </a:r>
            <a:r>
              <a:rPr sz="1100" dirty="0">
                <a:latin typeface="Arial"/>
                <a:cs typeface="Arial"/>
              </a:rPr>
              <a:t>Anleitungen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Tutorials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Wissensdatenbank</a:t>
            </a:r>
            <a:r>
              <a:rPr sz="1100" spc="25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Pflegeschule aufgenommen,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Lernenden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bei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ähnlichen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Problemen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helfen.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137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92294" y="1600796"/>
            <a:ext cx="6232906" cy="22375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  <a:tabLst>
                <a:tab pos="2380615" algn="l"/>
              </a:tabLst>
            </a:pPr>
            <a:r>
              <a:rPr sz="4650" spc="-10" dirty="0">
                <a:solidFill>
                  <a:srgbClr val="3056B7"/>
                </a:solidFill>
              </a:rPr>
              <a:t>Kreative</a:t>
            </a:r>
            <a:r>
              <a:rPr sz="4650" dirty="0">
                <a:solidFill>
                  <a:srgbClr val="3056B7"/>
                </a:solidFill>
              </a:rPr>
              <a:t>	</a:t>
            </a:r>
            <a:r>
              <a:rPr sz="4650" spc="-10" dirty="0">
                <a:solidFill>
                  <a:srgbClr val="3056B7"/>
                </a:solidFill>
              </a:rPr>
              <a:t>digitale Lösungsstrategien</a:t>
            </a:r>
            <a:r>
              <a:rPr sz="4650" spc="-175" dirty="0">
                <a:solidFill>
                  <a:srgbClr val="3056B7"/>
                </a:solidFill>
              </a:rPr>
              <a:t> </a:t>
            </a:r>
            <a:r>
              <a:rPr lang="de-DE" sz="4650" spc="-50" dirty="0">
                <a:solidFill>
                  <a:srgbClr val="3056B7"/>
                </a:solidFill>
              </a:rPr>
              <a:t>und </a:t>
            </a:r>
            <a:r>
              <a:rPr sz="4650" spc="-50" dirty="0">
                <a:solidFill>
                  <a:srgbClr val="3056B7"/>
                </a:solidFill>
              </a:rPr>
              <a:t> </a:t>
            </a:r>
            <a:r>
              <a:rPr sz="4650" spc="-10" dirty="0">
                <a:solidFill>
                  <a:srgbClr val="3056B7"/>
                </a:solidFill>
              </a:rPr>
              <a:t>Problembehebung</a:t>
            </a:r>
            <a:endParaRPr sz="4650" dirty="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5996" cy="643826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888763" y="4508500"/>
            <a:ext cx="531241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Dieses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Werk</a:t>
            </a:r>
            <a:r>
              <a:rPr sz="1000" spc="-3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(Texte,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Grafiken,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Inhalte)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wurde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von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Laura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Hinsche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und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Tim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Tischendorf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erstellt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und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steht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unter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der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Lizenz</a:t>
            </a:r>
            <a:r>
              <a:rPr sz="1000" spc="-1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Creative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Commons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Namensnennung</a:t>
            </a:r>
            <a:r>
              <a:rPr sz="1000" spc="-2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4.0</a:t>
            </a:r>
            <a:r>
              <a:rPr sz="1000" spc="-1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International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(CC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BY</a:t>
            </a:r>
            <a:r>
              <a:rPr sz="1000" spc="-20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4.0).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Erstellt</a:t>
            </a:r>
            <a:r>
              <a:rPr sz="1000" spc="-1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mit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 Unterstützung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von</a:t>
            </a:r>
            <a:r>
              <a:rPr sz="1000" spc="-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Gamma</a:t>
            </a:r>
            <a:r>
              <a:rPr sz="1000" spc="-5" dirty="0">
                <a:solidFill>
                  <a:schemeClr val="tx1"/>
                </a:solidFill>
                <a:latin typeface="Palatino Linotype"/>
                <a:cs typeface="Palatino Linotype"/>
              </a:rPr>
              <a:t> 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(gamma.app).</a:t>
            </a:r>
            <a:endParaRPr sz="1000" dirty="0">
              <a:solidFill>
                <a:schemeClr val="tx1"/>
              </a:solidFill>
              <a:latin typeface="Palatino Linotype"/>
              <a:cs typeface="Palatino Linotype"/>
            </a:endParaRPr>
          </a:p>
          <a:p>
            <a:pPr marL="12700" algn="just">
              <a:lnSpc>
                <a:spcPct val="100000"/>
              </a:lnSpc>
            </a:pPr>
            <a:r>
              <a:rPr sz="1000" dirty="0">
                <a:solidFill>
                  <a:schemeClr val="tx1"/>
                </a:solidFill>
                <a:latin typeface="Palatino Linotype"/>
                <a:cs typeface="Palatino Linotype"/>
              </a:rPr>
              <a:t>Lizenzdetails: </a:t>
            </a:r>
            <a:r>
              <a:rPr sz="1000" spc="-10" dirty="0">
                <a:solidFill>
                  <a:schemeClr val="tx1"/>
                </a:solidFill>
                <a:latin typeface="Palatino Linotype"/>
                <a:cs typeface="Palatino Linotype"/>
              </a:rPr>
              <a:t>https://creativecommons.org/licenses/by/4.0/</a:t>
            </a:r>
            <a:endParaRPr sz="1000" dirty="0">
              <a:solidFill>
                <a:schemeClr val="tx1"/>
              </a:solidFill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7505700"/>
          </a:xfrm>
          <a:custGeom>
            <a:avLst/>
            <a:gdLst/>
            <a:ahLst/>
            <a:cxnLst/>
            <a:rect l="l" t="t" r="r" b="b"/>
            <a:pathLst>
              <a:path w="11430000" h="7505700">
                <a:moveTo>
                  <a:pt x="11430000" y="0"/>
                </a:moveTo>
                <a:lnTo>
                  <a:pt x="0" y="0"/>
                </a:lnTo>
                <a:lnTo>
                  <a:pt x="0" y="7505700"/>
                </a:lnTo>
                <a:lnTo>
                  <a:pt x="11430000" y="7505700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698563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74005" y="465073"/>
            <a:ext cx="5216525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65" dirty="0">
                <a:solidFill>
                  <a:srgbClr val="3056B7"/>
                </a:solidFill>
              </a:rPr>
              <a:t>Kreativer</a:t>
            </a:r>
            <a:r>
              <a:rPr spc="45" dirty="0">
                <a:solidFill>
                  <a:srgbClr val="3056B7"/>
                </a:solidFill>
              </a:rPr>
              <a:t> </a:t>
            </a:r>
            <a:r>
              <a:rPr spc="60" dirty="0">
                <a:solidFill>
                  <a:srgbClr val="3056B7"/>
                </a:solidFill>
              </a:rPr>
              <a:t>Einsatz</a:t>
            </a:r>
            <a:r>
              <a:rPr spc="55" dirty="0">
                <a:solidFill>
                  <a:srgbClr val="3056B7"/>
                </a:solidFill>
              </a:rPr>
              <a:t> </a:t>
            </a:r>
            <a:r>
              <a:rPr spc="40" dirty="0">
                <a:solidFill>
                  <a:srgbClr val="3056B7"/>
                </a:solidFill>
              </a:rPr>
              <a:t>digitaler </a:t>
            </a:r>
            <a:r>
              <a:rPr spc="50" dirty="0">
                <a:solidFill>
                  <a:srgbClr val="3056B7"/>
                </a:solidFill>
              </a:rPr>
              <a:t>Lösungen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72708" y="1965451"/>
            <a:ext cx="4667250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Recherche</a:t>
            </a:r>
            <a:endParaRPr sz="1650">
              <a:latin typeface="Palatino Linotype"/>
              <a:cs typeface="Palatino Linotype"/>
            </a:endParaRPr>
          </a:p>
          <a:p>
            <a:pPr marL="12700" marR="5080" indent="635">
              <a:lnSpc>
                <a:spcPct val="134300"/>
              </a:lnSpc>
              <a:spcBef>
                <a:spcPts val="464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Recherchieren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Internet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nach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Lösungen,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technologische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Herausforderungen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Rahmen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Projekten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kreativ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lösen.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73051" y="3679189"/>
            <a:ext cx="4566920" cy="1709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70" dirty="0">
                <a:solidFill>
                  <a:srgbClr val="141F3E"/>
                </a:solidFill>
                <a:latin typeface="Palatino Linotype"/>
                <a:cs typeface="Palatino Linotype"/>
              </a:rPr>
              <a:t>Spezifische</a:t>
            </a:r>
            <a:r>
              <a:rPr sz="1650" spc="2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Problemlösung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3400"/>
              </a:lnSpc>
              <a:spcBef>
                <a:spcPts val="47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Recherchieren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einem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spezifischen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Fallbeschreibung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Speicherprobleme,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Ton-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oder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Druckerprobleme)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entwickeln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kreative Lösungsstrategie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Verwendung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Online</a:t>
            </a:r>
            <a:r>
              <a:rPr lang="de-DE" sz="1350" spc="-10" dirty="0" err="1">
                <a:solidFill>
                  <a:srgbClr val="141F3E"/>
                </a:solidFill>
                <a:latin typeface="Trebuchet MS"/>
                <a:cs typeface="Trebuchet MS"/>
              </a:rPr>
              <a:t>r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essourcen,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KI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oder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Rechercheergebnissen.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73051" y="5935471"/>
            <a:ext cx="4293870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Risiken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29299"/>
              </a:lnSpc>
              <a:spcBef>
                <a:spcPts val="54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Fassen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Risiken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starken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Abhängigkeit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kurz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zusammen.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0"/>
            <a:ext cx="4286250" cy="7505700"/>
            <a:chOff x="0" y="0"/>
            <a:chExt cx="4286250" cy="750570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286250" cy="750544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9075" y="999871"/>
              <a:ext cx="3848087" cy="5505445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4950461" y="1798303"/>
            <a:ext cx="971550" cy="5229225"/>
            <a:chOff x="4950461" y="1798303"/>
            <a:chExt cx="971550" cy="5229225"/>
          </a:xfrm>
        </p:grpSpPr>
        <p:sp>
          <p:nvSpPr>
            <p:cNvPr id="12" name="object 12"/>
            <p:cNvSpPr/>
            <p:nvPr/>
          </p:nvSpPr>
          <p:spPr>
            <a:xfrm>
              <a:off x="5133810" y="1798306"/>
              <a:ext cx="788670" cy="5229225"/>
            </a:xfrm>
            <a:custGeom>
              <a:avLst/>
              <a:gdLst/>
              <a:ahLst/>
              <a:cxnLst/>
              <a:rect l="l" t="t" r="r" b="b"/>
              <a:pathLst>
                <a:path w="788670" h="5229225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5222341"/>
                  </a:lnTo>
                  <a:lnTo>
                    <a:pt x="927" y="5224577"/>
                  </a:lnTo>
                  <a:lnTo>
                    <a:pt x="4648" y="5228298"/>
                  </a:lnTo>
                  <a:lnTo>
                    <a:pt x="6896" y="5229225"/>
                  </a:lnTo>
                  <a:lnTo>
                    <a:pt x="12153" y="5229225"/>
                  </a:lnTo>
                  <a:lnTo>
                    <a:pt x="14401" y="5228298"/>
                  </a:lnTo>
                  <a:lnTo>
                    <a:pt x="18122" y="5224577"/>
                  </a:lnTo>
                  <a:lnTo>
                    <a:pt x="19050" y="5222341"/>
                  </a:lnTo>
                  <a:lnTo>
                    <a:pt x="19050" y="6896"/>
                  </a:lnTo>
                  <a:close/>
                </a:path>
                <a:path w="788670" h="5229225">
                  <a:moveTo>
                    <a:pt x="788200" y="387896"/>
                  </a:moveTo>
                  <a:lnTo>
                    <a:pt x="787260" y="385648"/>
                  </a:lnTo>
                  <a:lnTo>
                    <a:pt x="783539" y="381927"/>
                  </a:lnTo>
                  <a:lnTo>
                    <a:pt x="781304" y="381000"/>
                  </a:lnTo>
                  <a:lnTo>
                    <a:pt x="195008" y="381000"/>
                  </a:lnTo>
                  <a:lnTo>
                    <a:pt x="192773" y="381927"/>
                  </a:lnTo>
                  <a:lnTo>
                    <a:pt x="189039" y="385648"/>
                  </a:lnTo>
                  <a:lnTo>
                    <a:pt x="188125" y="387896"/>
                  </a:lnTo>
                  <a:lnTo>
                    <a:pt x="188125" y="393153"/>
                  </a:lnTo>
                  <a:lnTo>
                    <a:pt x="189039" y="395414"/>
                  </a:lnTo>
                  <a:lnTo>
                    <a:pt x="192773" y="399122"/>
                  </a:lnTo>
                  <a:lnTo>
                    <a:pt x="195008" y="400050"/>
                  </a:lnTo>
                  <a:lnTo>
                    <a:pt x="781304" y="400050"/>
                  </a:lnTo>
                  <a:lnTo>
                    <a:pt x="783539" y="399122"/>
                  </a:lnTo>
                  <a:lnTo>
                    <a:pt x="787260" y="395414"/>
                  </a:lnTo>
                  <a:lnTo>
                    <a:pt x="788200" y="393153"/>
                  </a:lnTo>
                  <a:lnTo>
                    <a:pt x="788200" y="387896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950461" y="1998328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21935" y="388427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50461" y="3703303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21935" y="6141703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50461" y="5960728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04097" y="2110954"/>
              <a:ext cx="81064" cy="17679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77264" y="3827304"/>
              <a:ext cx="125526" cy="17519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8438" y="6084120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28700" y="2160268"/>
            <a:ext cx="3009900" cy="2905125"/>
            <a:chOff x="1028700" y="2160268"/>
            <a:chExt cx="3009900" cy="2905125"/>
          </a:xfrm>
        </p:grpSpPr>
        <p:sp>
          <p:nvSpPr>
            <p:cNvPr id="4" name="object 4"/>
            <p:cNvSpPr/>
            <p:nvPr/>
          </p:nvSpPr>
          <p:spPr>
            <a:xfrm>
              <a:off x="1028700" y="2160268"/>
              <a:ext cx="3009900" cy="2905125"/>
            </a:xfrm>
            <a:custGeom>
              <a:avLst/>
              <a:gdLst/>
              <a:ahLst/>
              <a:cxnLst/>
              <a:rect l="l" t="t" r="r" b="b"/>
              <a:pathLst>
                <a:path w="3009900" h="2905125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2886532"/>
                  </a:lnTo>
                  <a:lnTo>
                    <a:pt x="18592" y="2905125"/>
                  </a:lnTo>
                  <a:lnTo>
                    <a:pt x="2991307" y="2905125"/>
                  </a:lnTo>
                  <a:lnTo>
                    <a:pt x="3009900" y="2886532"/>
                  </a:lnTo>
                  <a:lnTo>
                    <a:pt x="3009900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1413" y="2405842"/>
              <a:ext cx="1674368" cy="20350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190497" y="2642812"/>
            <a:ext cx="2525395" cy="2202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200"/>
              </a:lnSpc>
              <a:spcBef>
                <a:spcPts val="10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Testen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eines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technischen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</a:t>
            </a:r>
            <a:r>
              <a:rPr lang="de-DE" sz="1350" spc="-25" dirty="0" err="1">
                <a:solidFill>
                  <a:srgbClr val="141F3E"/>
                </a:solidFill>
                <a:latin typeface="Trebuchet MS"/>
                <a:cs typeface="Trebuchet MS"/>
              </a:rPr>
              <a:t>r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Fallbeschreibung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Nutzung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Cloud-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Diensten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zur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Datenspeicherung)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bewerten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effektiv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dieses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beiträgt.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10050" y="2160268"/>
            <a:ext cx="3009900" cy="2905125"/>
            <a:chOff x="4210050" y="2160268"/>
            <a:chExt cx="3009900" cy="2905125"/>
          </a:xfrm>
        </p:grpSpPr>
        <p:sp>
          <p:nvSpPr>
            <p:cNvPr id="8" name="object 8"/>
            <p:cNvSpPr/>
            <p:nvPr/>
          </p:nvSpPr>
          <p:spPr>
            <a:xfrm>
              <a:off x="4210050" y="2160268"/>
              <a:ext cx="3009900" cy="2905125"/>
            </a:xfrm>
            <a:custGeom>
              <a:avLst/>
              <a:gdLst/>
              <a:ahLst/>
              <a:cxnLst/>
              <a:rect l="l" t="t" r="r" b="b"/>
              <a:pathLst>
                <a:path w="3009900" h="2905125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2886532"/>
                  </a:lnTo>
                  <a:lnTo>
                    <a:pt x="18592" y="2905125"/>
                  </a:lnTo>
                  <a:lnTo>
                    <a:pt x="2991307" y="2905125"/>
                  </a:lnTo>
                  <a:lnTo>
                    <a:pt x="3009900" y="2886532"/>
                  </a:lnTo>
                  <a:lnTo>
                    <a:pt x="3009900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86023" y="2398884"/>
              <a:ext cx="1215161" cy="210261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4369218" y="2644355"/>
            <a:ext cx="2517140" cy="837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1500"/>
              </a:lnSpc>
              <a:spcBef>
                <a:spcPts val="10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Übersicht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digitalen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technischen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Problems.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391400" y="2160268"/>
            <a:ext cx="3009900" cy="2905125"/>
            <a:chOff x="7391400" y="2160268"/>
            <a:chExt cx="3009900" cy="2905125"/>
          </a:xfrm>
        </p:grpSpPr>
        <p:sp>
          <p:nvSpPr>
            <p:cNvPr id="12" name="object 12"/>
            <p:cNvSpPr/>
            <p:nvPr/>
          </p:nvSpPr>
          <p:spPr>
            <a:xfrm>
              <a:off x="7391400" y="2160268"/>
              <a:ext cx="3009900" cy="2905125"/>
            </a:xfrm>
            <a:custGeom>
              <a:avLst/>
              <a:gdLst/>
              <a:ahLst/>
              <a:cxnLst/>
              <a:rect l="l" t="t" r="r" b="b"/>
              <a:pathLst>
                <a:path w="3009900" h="2905125">
                  <a:moveTo>
                    <a:pt x="29913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2886532"/>
                  </a:lnTo>
                  <a:lnTo>
                    <a:pt x="18592" y="2905125"/>
                  </a:lnTo>
                  <a:lnTo>
                    <a:pt x="2991307" y="2905125"/>
                  </a:lnTo>
                  <a:lnTo>
                    <a:pt x="3009899" y="2886532"/>
                  </a:lnTo>
                  <a:lnTo>
                    <a:pt x="3009899" y="18592"/>
                  </a:lnTo>
                  <a:lnTo>
                    <a:pt x="2994050" y="546"/>
                  </a:lnTo>
                  <a:lnTo>
                    <a:pt x="2991307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64330" y="2398885"/>
              <a:ext cx="1509306" cy="21026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64634" y="2663296"/>
              <a:ext cx="1517069" cy="155524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7548283" y="2904217"/>
            <a:ext cx="2249805" cy="854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4500"/>
              </a:lnSpc>
              <a:spcBef>
                <a:spcPts val="90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Stellen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Effektivität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Tools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Problems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dar.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6" name="object 16">
            <a:hlinkClick r:id="rId6"/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79612" y="5932807"/>
            <a:ext cx="1746527" cy="417192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6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75" dirty="0">
                <a:solidFill>
                  <a:srgbClr val="3056B7"/>
                </a:solidFill>
              </a:rPr>
              <a:t>Nutzen</a:t>
            </a:r>
            <a:r>
              <a:rPr spc="40" dirty="0">
                <a:solidFill>
                  <a:srgbClr val="3056B7"/>
                </a:solidFill>
              </a:rPr>
              <a:t> </a:t>
            </a:r>
            <a:r>
              <a:rPr spc="75" dirty="0">
                <a:solidFill>
                  <a:srgbClr val="3056B7"/>
                </a:solidFill>
              </a:rPr>
              <a:t>und</a:t>
            </a:r>
            <a:r>
              <a:rPr spc="50" dirty="0">
                <a:solidFill>
                  <a:srgbClr val="3056B7"/>
                </a:solidFill>
              </a:rPr>
              <a:t> </a:t>
            </a:r>
            <a:r>
              <a:rPr spc="70" dirty="0">
                <a:solidFill>
                  <a:srgbClr val="3056B7"/>
                </a:solidFill>
              </a:rPr>
              <a:t>Bewertung</a:t>
            </a:r>
            <a:r>
              <a:rPr spc="50" dirty="0">
                <a:solidFill>
                  <a:srgbClr val="3056B7"/>
                </a:solidFill>
              </a:rPr>
              <a:t> digitaler</a:t>
            </a:r>
            <a:r>
              <a:rPr spc="45" dirty="0">
                <a:solidFill>
                  <a:srgbClr val="3056B7"/>
                </a:solidFill>
              </a:rPr>
              <a:t> </a:t>
            </a:r>
            <a:r>
              <a:rPr spc="-10" dirty="0">
                <a:solidFill>
                  <a:srgbClr val="3056B7"/>
                </a:solidFill>
              </a:rPr>
              <a:t>Tools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755" y="950468"/>
            <a:ext cx="3468370" cy="10693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15"/>
              </a:spcBef>
            </a:pPr>
            <a:r>
              <a:rPr spc="130" dirty="0">
                <a:solidFill>
                  <a:srgbClr val="3056B7"/>
                </a:solidFill>
              </a:rPr>
              <a:t>Technische </a:t>
            </a:r>
            <a:r>
              <a:rPr spc="-20" dirty="0">
                <a:solidFill>
                  <a:srgbClr val="3056B7"/>
                </a:solidFill>
              </a:rPr>
              <a:t>Problembehebung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01457" y="2460752"/>
            <a:ext cx="4811395" cy="269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Analyse</a:t>
            </a:r>
            <a:endParaRPr sz="1650" dirty="0">
              <a:latin typeface="Palatino Linotype"/>
              <a:cs typeface="Palatino Linotype"/>
            </a:endParaRPr>
          </a:p>
          <a:p>
            <a:pPr marL="13335" marR="5080" indent="-635">
              <a:lnSpc>
                <a:spcPct val="132200"/>
              </a:lnSpc>
              <a:spcBef>
                <a:spcPts val="4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technisches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</a:t>
            </a:r>
            <a:r>
              <a:rPr lang="de-DE" sz="1350" dirty="0" err="1">
                <a:solidFill>
                  <a:srgbClr val="141F3E"/>
                </a:solidFill>
                <a:latin typeface="Trebuchet MS"/>
                <a:cs typeface="Trebuchet MS"/>
              </a:rPr>
              <a:t>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Fallbeschreibung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lang="de-DE" sz="1350" spc="-25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Netzwerkprobleme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dem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Drucker)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beschreiben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systematisch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Problems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vorgehen würden.</a:t>
            </a: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3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Anleitung</a:t>
            </a:r>
            <a:endParaRPr sz="1650" dirty="0">
              <a:latin typeface="Palatino Linotype"/>
              <a:cs typeface="Palatino Linotype"/>
            </a:endParaRPr>
          </a:p>
          <a:p>
            <a:pPr marL="12700" marR="987425">
              <a:lnSpc>
                <a:spcPct val="134100"/>
              </a:lnSpc>
              <a:spcBef>
                <a:spcPts val="470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Erstell</a:t>
            </a:r>
            <a:r>
              <a:rPr lang="de-DE"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Anleitung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spezifischen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Problems.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143762" y="0"/>
            <a:ext cx="4286250" cy="6438900"/>
            <a:chOff x="7143762" y="0"/>
            <a:chExt cx="4286250" cy="64389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62" y="0"/>
              <a:ext cx="4286237" cy="64386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62824" y="1933321"/>
              <a:ext cx="3857623" cy="2571736"/>
            </a:xfrm>
            <a:prstGeom prst="rect">
              <a:avLst/>
            </a:prstGeom>
          </p:spPr>
        </p:pic>
        <p:pic>
          <p:nvPicPr>
            <p:cNvPr id="8" name="object 8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0244" y="5925820"/>
              <a:ext cx="1754492" cy="419099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600075" y="2293547"/>
            <a:ext cx="857250" cy="3181985"/>
            <a:chOff x="600075" y="2293547"/>
            <a:chExt cx="857250" cy="3181985"/>
          </a:xfrm>
        </p:grpSpPr>
        <p:sp>
          <p:nvSpPr>
            <p:cNvPr id="10" name="object 10"/>
            <p:cNvSpPr/>
            <p:nvPr/>
          </p:nvSpPr>
          <p:spPr>
            <a:xfrm>
              <a:off x="600075" y="2293556"/>
              <a:ext cx="857250" cy="3181985"/>
            </a:xfrm>
            <a:custGeom>
              <a:avLst/>
              <a:gdLst/>
              <a:ahLst/>
              <a:cxnLst/>
              <a:rect l="l" t="t" r="r" b="b"/>
              <a:pathLst>
                <a:path w="857250" h="3181985">
                  <a:moveTo>
                    <a:pt x="857250" y="1809750"/>
                  </a:moveTo>
                  <a:lnTo>
                    <a:pt x="428625" y="1981200"/>
                  </a:lnTo>
                  <a:lnTo>
                    <a:pt x="0" y="1809750"/>
                  </a:lnTo>
                  <a:lnTo>
                    <a:pt x="0" y="3009912"/>
                  </a:lnTo>
                  <a:lnTo>
                    <a:pt x="428625" y="3181362"/>
                  </a:lnTo>
                  <a:lnTo>
                    <a:pt x="857250" y="3009912"/>
                  </a:lnTo>
                  <a:lnTo>
                    <a:pt x="857250" y="1809750"/>
                  </a:lnTo>
                  <a:close/>
                </a:path>
                <a:path w="857250" h="3181985">
                  <a:moveTo>
                    <a:pt x="857250" y="0"/>
                  </a:moveTo>
                  <a:lnTo>
                    <a:pt x="428625" y="171450"/>
                  </a:lnTo>
                  <a:lnTo>
                    <a:pt x="0" y="0"/>
                  </a:lnTo>
                  <a:lnTo>
                    <a:pt x="0" y="1639341"/>
                  </a:lnTo>
                  <a:lnTo>
                    <a:pt x="428625" y="1810791"/>
                  </a:lnTo>
                  <a:lnTo>
                    <a:pt x="857250" y="1639341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9296" y="3120604"/>
              <a:ext cx="81064" cy="1767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465" y="4713511"/>
              <a:ext cx="125526" cy="1751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2645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047" y="2122424"/>
            <a:ext cx="92919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70" dirty="0">
                <a:solidFill>
                  <a:srgbClr val="3056B7"/>
                </a:solidFill>
              </a:rPr>
              <a:t>Untersuchung</a:t>
            </a:r>
            <a:r>
              <a:rPr spc="-10" dirty="0">
                <a:solidFill>
                  <a:srgbClr val="3056B7"/>
                </a:solidFill>
              </a:rPr>
              <a:t> </a:t>
            </a:r>
            <a:r>
              <a:rPr spc="85" dirty="0">
                <a:solidFill>
                  <a:srgbClr val="3056B7"/>
                </a:solidFill>
              </a:rPr>
              <a:t>von</a:t>
            </a:r>
            <a:r>
              <a:rPr dirty="0">
                <a:solidFill>
                  <a:srgbClr val="3056B7"/>
                </a:solidFill>
              </a:rPr>
              <a:t> </a:t>
            </a:r>
            <a:r>
              <a:rPr spc="75" dirty="0">
                <a:solidFill>
                  <a:srgbClr val="3056B7"/>
                </a:solidFill>
              </a:rPr>
              <a:t>Hardware</a:t>
            </a:r>
            <a:r>
              <a:rPr spc="-10" dirty="0">
                <a:solidFill>
                  <a:srgbClr val="3056B7"/>
                </a:solidFill>
              </a:rPr>
              <a:t> </a:t>
            </a:r>
            <a:r>
              <a:rPr spc="75" dirty="0">
                <a:solidFill>
                  <a:srgbClr val="3056B7"/>
                </a:solidFill>
              </a:rPr>
              <a:t>und</a:t>
            </a:r>
            <a:r>
              <a:rPr dirty="0">
                <a:solidFill>
                  <a:srgbClr val="3056B7"/>
                </a:solidFill>
              </a:rPr>
              <a:t> </a:t>
            </a:r>
            <a:r>
              <a:rPr spc="50" dirty="0">
                <a:solidFill>
                  <a:srgbClr val="3056B7"/>
                </a:solidFill>
              </a:rPr>
              <a:t>Netzwerken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76660" y="3109976"/>
            <a:ext cx="8514080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Problemanalyse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4300"/>
              </a:lnSpc>
              <a:spcBef>
                <a:spcPts val="464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Checkliste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häufigsten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technischen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Probleme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(z.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 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B.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Tonprobleme,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Druckfehler,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Netzwerkprobleme)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Ursachen.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diese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Liste,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</a:t>
            </a:r>
            <a:r>
              <a:rPr lang="de-DE" sz="1350" dirty="0" err="1">
                <a:solidFill>
                  <a:srgbClr val="141F3E"/>
                </a:solidFill>
                <a:latin typeface="Trebuchet MS"/>
                <a:cs typeface="Trebuchet MS"/>
              </a:rPr>
              <a:t>n</a:t>
            </a:r>
            <a:r>
              <a:rPr lang="de-DE" sz="1350" dirty="0">
                <a:solidFill>
                  <a:srgbClr val="141F3E"/>
                </a:solidFill>
                <a:latin typeface="Trebuchet MS"/>
                <a:cs typeface="Trebuchet MS"/>
              </a:rPr>
              <a:t> der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Fallbeschreibung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auftretende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technische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Probleme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identifizieren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Lösungen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entwickeln.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028700" y="3112792"/>
            <a:ext cx="390525" cy="390525"/>
            <a:chOff x="1028700" y="3112792"/>
            <a:chExt cx="390525" cy="390525"/>
          </a:xfrm>
        </p:grpSpPr>
        <p:sp>
          <p:nvSpPr>
            <p:cNvPr id="7" name="object 7"/>
            <p:cNvSpPr/>
            <p:nvPr/>
          </p:nvSpPr>
          <p:spPr>
            <a:xfrm>
              <a:off x="1028700" y="3112792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92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75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2090" y="3232618"/>
              <a:ext cx="85572" cy="17679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1F1F1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28700" y="2274568"/>
            <a:ext cx="9370695" cy="685800"/>
            <a:chOff x="1028700" y="2274568"/>
            <a:chExt cx="9370695" cy="685800"/>
          </a:xfrm>
        </p:grpSpPr>
        <p:sp>
          <p:nvSpPr>
            <p:cNvPr id="4" name="object 4"/>
            <p:cNvSpPr/>
            <p:nvPr/>
          </p:nvSpPr>
          <p:spPr>
            <a:xfrm>
              <a:off x="1028700" y="2274569"/>
              <a:ext cx="9370695" cy="685800"/>
            </a:xfrm>
            <a:custGeom>
              <a:avLst/>
              <a:gdLst/>
              <a:ahLst/>
              <a:cxnLst/>
              <a:rect l="l" t="t" r="r" b="b"/>
              <a:pathLst>
                <a:path w="9370695" h="685800">
                  <a:moveTo>
                    <a:pt x="3121825" y="342900"/>
                  </a:moveTo>
                  <a:lnTo>
                    <a:pt x="2950375" y="0"/>
                  </a:lnTo>
                  <a:lnTo>
                    <a:pt x="0" y="0"/>
                  </a:lnTo>
                  <a:lnTo>
                    <a:pt x="171450" y="342900"/>
                  </a:lnTo>
                  <a:lnTo>
                    <a:pt x="0" y="685800"/>
                  </a:lnTo>
                  <a:lnTo>
                    <a:pt x="2950375" y="685800"/>
                  </a:lnTo>
                  <a:lnTo>
                    <a:pt x="3121825" y="342900"/>
                  </a:lnTo>
                  <a:close/>
                </a:path>
                <a:path w="9370695" h="685800">
                  <a:moveTo>
                    <a:pt x="6246025" y="342900"/>
                  </a:moveTo>
                  <a:lnTo>
                    <a:pt x="6074575" y="0"/>
                  </a:lnTo>
                  <a:lnTo>
                    <a:pt x="3124200" y="0"/>
                  </a:lnTo>
                  <a:lnTo>
                    <a:pt x="3295650" y="342900"/>
                  </a:lnTo>
                  <a:lnTo>
                    <a:pt x="3124200" y="685800"/>
                  </a:lnTo>
                  <a:lnTo>
                    <a:pt x="6074575" y="685800"/>
                  </a:lnTo>
                  <a:lnTo>
                    <a:pt x="6246025" y="342900"/>
                  </a:lnTo>
                  <a:close/>
                </a:path>
                <a:path w="9370695" h="685800">
                  <a:moveTo>
                    <a:pt x="9370225" y="342900"/>
                  </a:moveTo>
                  <a:lnTo>
                    <a:pt x="9198775" y="0"/>
                  </a:lnTo>
                  <a:lnTo>
                    <a:pt x="6248400" y="0"/>
                  </a:lnTo>
                  <a:lnTo>
                    <a:pt x="6419850" y="342900"/>
                  </a:lnTo>
                  <a:lnTo>
                    <a:pt x="6248400" y="685800"/>
                  </a:lnTo>
                  <a:lnTo>
                    <a:pt x="9198775" y="685800"/>
                  </a:lnTo>
                  <a:lnTo>
                    <a:pt x="9370225" y="342900"/>
                  </a:lnTo>
                  <a:close/>
                </a:path>
              </a:pathLst>
            </a:custGeom>
            <a:solidFill>
              <a:srgbClr val="ADCA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53682" y="2539960"/>
              <a:ext cx="81064" cy="1767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8764" y="2541811"/>
              <a:ext cx="125526" cy="1751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72614" y="2540820"/>
              <a:ext cx="123748" cy="17928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19047" y="1055624"/>
            <a:ext cx="8604250" cy="941667"/>
          </a:xfrm>
          <a:prstGeom prst="rect">
            <a:avLst/>
          </a:prstGeom>
        </p:spPr>
        <p:txBody>
          <a:bodyPr vert="horz" wrap="square" lIns="0" tIns="422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de-DE" spc="70" dirty="0">
                <a:solidFill>
                  <a:srgbClr val="3056B7"/>
                </a:solidFill>
              </a:rPr>
              <a:t>Präsentation und Diskussion</a:t>
            </a:r>
            <a:endParaRPr spc="45" dirty="0"/>
          </a:p>
        </p:txBody>
      </p:sp>
      <p:sp>
        <p:nvSpPr>
          <p:cNvPr id="9" name="object 9"/>
          <p:cNvSpPr txBox="1"/>
          <p:nvPr/>
        </p:nvSpPr>
        <p:spPr>
          <a:xfrm>
            <a:off x="1190497" y="3214370"/>
            <a:ext cx="252920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Präsentation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29299"/>
              </a:lnSpc>
              <a:spcBef>
                <a:spcPts val="54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Vorstellung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Bewertungen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Lösungsstrategien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2411" y="3214370"/>
            <a:ext cx="259778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5" dirty="0">
                <a:solidFill>
                  <a:srgbClr val="141F3E"/>
                </a:solidFill>
                <a:latin typeface="Palatino Linotype"/>
                <a:cs typeface="Palatino Linotype"/>
              </a:rPr>
              <a:t>Feedback</a:t>
            </a:r>
            <a:endParaRPr sz="1650">
              <a:latin typeface="Palatino Linotype"/>
              <a:cs typeface="Palatino Linotype"/>
            </a:endParaRPr>
          </a:p>
          <a:p>
            <a:pPr marL="12700" marR="5080" indent="-635">
              <a:lnSpc>
                <a:spcPct val="129299"/>
              </a:lnSpc>
              <a:spcBef>
                <a:spcPts val="54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Kurzes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Feedback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Gruppe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nach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jeder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Präsentation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34326" y="3214370"/>
            <a:ext cx="2621280" cy="115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Reflexion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1300"/>
              </a:lnSpc>
              <a:spcBef>
                <a:spcPts val="509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Diskussion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effektive Lösungsstrategien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Risiken</a:t>
            </a:r>
            <a:r>
              <a:rPr sz="1350" spc="-1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Technologieabhängigkeit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2" name="object 12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0246" y="5923178"/>
            <a:ext cx="1746528" cy="4171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97046" y="973079"/>
            <a:ext cx="5585460" cy="89938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5080" algn="just">
              <a:lnSpc>
                <a:spcPct val="110200"/>
              </a:lnSpc>
              <a:spcBef>
                <a:spcPts val="95"/>
              </a:spcBef>
            </a:pPr>
            <a:r>
              <a:rPr sz="1100" dirty="0">
                <a:latin typeface="Arial"/>
                <a:cs typeface="Arial"/>
              </a:rPr>
              <a:t>überwachen.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sammelt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täglich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Klickzahlen,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Likes,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Kommentaren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geteilten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Beiträgen.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später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Kampagne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gegebenenfalls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anzupassen.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zunächst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einfachen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Tabelle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festgehalten.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weiteren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2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Tabellen</a:t>
            </a:r>
            <a:r>
              <a:rPr sz="1100" spc="3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Diagramme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erstellt,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35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6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Entwicklung</a:t>
            </a:r>
            <a:r>
              <a:rPr sz="1100" spc="360" dirty="0">
                <a:latin typeface="Arial"/>
                <a:cs typeface="Arial"/>
              </a:rPr>
              <a:t>  </a:t>
            </a:r>
            <a:r>
              <a:rPr sz="1100" spc="-25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Interaktionsraten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übersichtlich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darzustellen.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Teammitglied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experimentiert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mit </a:t>
            </a:r>
            <a:r>
              <a:rPr sz="1100" spc="-10" dirty="0">
                <a:latin typeface="Arial"/>
                <a:cs typeface="Arial"/>
              </a:rPr>
              <a:t>verschiedenen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Diagrammtypen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Säulen-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Kreisdiagramme)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bereitet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Abschlusspräsentation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klar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verständlich </a:t>
            </a:r>
            <a:r>
              <a:rPr sz="1100" dirty="0">
                <a:latin typeface="Arial"/>
                <a:cs typeface="Arial"/>
              </a:rPr>
              <a:t>visualisiert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4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Umgang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mit</a:t>
            </a:r>
            <a:r>
              <a:rPr sz="1100" b="1" spc="-1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10" dirty="0">
                <a:latin typeface="Arial"/>
                <a:cs typeface="Arial"/>
              </a:rPr>
              <a:t> Informationsflut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0" dirty="0">
                <a:latin typeface="Arial"/>
                <a:cs typeface="Arial"/>
              </a:rPr>
              <a:t> Vermeidung</a:t>
            </a:r>
            <a:r>
              <a:rPr sz="1100" b="1" spc="-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von </a:t>
            </a:r>
            <a:r>
              <a:rPr sz="1100" b="1" spc="-10" dirty="0">
                <a:latin typeface="Arial"/>
                <a:cs typeface="Arial"/>
              </a:rPr>
              <a:t>„Clickbait“-Links:</a:t>
            </a:r>
            <a:endParaRPr sz="1100" dirty="0">
              <a:latin typeface="Arial"/>
              <a:cs typeface="Arial"/>
            </a:endParaRPr>
          </a:p>
          <a:p>
            <a:pPr marL="469265" marR="6350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Laufe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stößt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409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viele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Webseiten,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0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 reißerische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Überschriften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(„Clickbait“)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versuchen,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Aufmerksamkeit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erregen,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aber </a:t>
            </a:r>
            <a:r>
              <a:rPr sz="1100" dirty="0">
                <a:latin typeface="Arial"/>
                <a:cs typeface="Arial"/>
              </a:rPr>
              <a:t>wenig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substanzielle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bieten.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Diskussion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darüber,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seriöse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Quellen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unseriösen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unterscheiden</a:t>
            </a:r>
            <a:r>
              <a:rPr sz="1100" spc="3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3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Richtlinien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Identifikation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Bewertung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seriösen </a:t>
            </a:r>
            <a:r>
              <a:rPr sz="1100" dirty="0">
                <a:latin typeface="Arial"/>
                <a:cs typeface="Arial"/>
              </a:rPr>
              <a:t>Informationsquellen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übt,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irreführende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erkennen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umgehen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Liste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verlässlichen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Websites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wissenschaftlichen </a:t>
            </a:r>
            <a:r>
              <a:rPr sz="1100" dirty="0">
                <a:latin typeface="Arial"/>
                <a:cs typeface="Arial"/>
              </a:rPr>
              <a:t>Datenbanken,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kann.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464820" indent="-224154" algn="just">
              <a:lnSpc>
                <a:spcPct val="100000"/>
              </a:lnSpc>
              <a:buFont typeface="Arial"/>
              <a:buAutoNum type="arabicPeriod" startAt="5"/>
              <a:tabLst>
                <a:tab pos="464820" algn="l"/>
              </a:tabLst>
            </a:pPr>
            <a:r>
              <a:rPr sz="1100" b="1" spc="-10" dirty="0">
                <a:latin typeface="Arial"/>
                <a:cs typeface="Arial"/>
              </a:rPr>
              <a:t>Speicherung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Dokumentation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der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gesammelten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Daten:</a:t>
            </a:r>
            <a:endParaRPr sz="1100" dirty="0">
              <a:latin typeface="Arial"/>
              <a:cs typeface="Arial"/>
            </a:endParaRPr>
          </a:p>
          <a:p>
            <a:pPr marL="469265" marR="6985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Im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stellt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2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heraus,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30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verteilt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sind: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lokal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Laptops</a:t>
            </a:r>
            <a:endParaRPr sz="1100" dirty="0">
              <a:latin typeface="Arial"/>
              <a:cs typeface="Arial"/>
            </a:endParaRPr>
          </a:p>
          <a:p>
            <a:pPr marL="469265" marR="6985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gespeichert,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Cloud.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Verwirrung</a:t>
            </a:r>
            <a:r>
              <a:rPr sz="1100" spc="-25" dirty="0">
                <a:latin typeface="Arial"/>
                <a:cs typeface="Arial"/>
              </a:rPr>
              <a:t> und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Risiko,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verloren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gehen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doppelt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</a:t>
            </a:r>
            <a:endParaRPr sz="1100" dirty="0">
              <a:latin typeface="Arial"/>
              <a:cs typeface="Arial"/>
            </a:endParaRPr>
          </a:p>
          <a:p>
            <a:pPr marL="469265" marR="6350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werden.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entscheidet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daher,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zentrale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Cloud-Plattform einzurichten,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alle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relevanten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Dokumente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abgelegt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</a:t>
            </a:r>
            <a:endParaRPr sz="1100" dirty="0">
              <a:latin typeface="Arial"/>
              <a:cs typeface="Arial"/>
            </a:endParaRPr>
          </a:p>
          <a:p>
            <a:pPr marL="469900" marR="6350" algn="just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lernen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Teilnehmenden,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4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systematisch</a:t>
            </a:r>
            <a:r>
              <a:rPr sz="1100" spc="150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organisieren, Dateiversionen</a:t>
            </a:r>
            <a:r>
              <a:rPr sz="1100" dirty="0">
                <a:latin typeface="Arial"/>
                <a:cs typeface="Arial"/>
              </a:rPr>
              <a:t> nachverfolgen und </a:t>
            </a:r>
            <a:r>
              <a:rPr sz="1100" spc="-10" dirty="0">
                <a:latin typeface="Arial"/>
                <a:cs typeface="Arial"/>
              </a:rPr>
              <a:t>sicherstellen,</a:t>
            </a:r>
            <a:r>
              <a:rPr sz="1100" dirty="0">
                <a:latin typeface="Arial"/>
                <a:cs typeface="Arial"/>
              </a:rPr>
              <a:t> dass alle </a:t>
            </a:r>
            <a:r>
              <a:rPr sz="1100" spc="-10" dirty="0">
                <a:latin typeface="Arial"/>
                <a:cs typeface="Arial"/>
              </a:rPr>
              <a:t>Projektbeteiligten</a:t>
            </a:r>
            <a:r>
              <a:rPr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Zugriff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neuesten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haben.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0"/>
              </a:spcBef>
            </a:pPr>
            <a:endParaRPr sz="1100" dirty="0">
              <a:latin typeface="Arial"/>
              <a:cs typeface="Arial"/>
            </a:endParaRPr>
          </a:p>
          <a:p>
            <a:pPr marL="465455" indent="-224154" algn="just">
              <a:lnSpc>
                <a:spcPct val="100000"/>
              </a:lnSpc>
              <a:buFont typeface="Arial"/>
              <a:buAutoNum type="arabicPeriod" startAt="6"/>
              <a:tabLst>
                <a:tab pos="465455" algn="l"/>
              </a:tabLst>
            </a:pPr>
            <a:r>
              <a:rPr sz="1100" b="1" spc="-10" dirty="0">
                <a:latin typeface="Arial"/>
                <a:cs typeface="Arial"/>
              </a:rPr>
              <a:t>Erstellung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digitaler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Formulare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zur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Auswertung:</a:t>
            </a:r>
            <a:endParaRPr sz="1100" dirty="0">
              <a:latin typeface="Arial"/>
              <a:cs typeface="Arial"/>
            </a:endParaRPr>
          </a:p>
          <a:p>
            <a:pPr marL="469900" marR="6985" algn="just">
              <a:lnSpc>
                <a:spcPct val="1103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beschließt,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Formulare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Feedback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den </a:t>
            </a:r>
            <a:r>
              <a:rPr sz="1100" dirty="0">
                <a:latin typeface="Arial"/>
                <a:cs typeface="Arial"/>
              </a:rPr>
              <a:t>Auszubildenden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Präsenz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einzuholen.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verwende</a:t>
            </a:r>
            <a:r>
              <a:rPr lang="de-DE" sz="1100" spc="-10" dirty="0">
                <a:latin typeface="Arial"/>
                <a:cs typeface="Arial"/>
              </a:rPr>
              <a:t>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hierfür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Google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Forms,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einfache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Umfragen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später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einfließen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sollen.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Formulare </a:t>
            </a:r>
            <a:r>
              <a:rPr sz="1100" dirty="0">
                <a:latin typeface="Arial"/>
                <a:cs typeface="Arial"/>
              </a:rPr>
              <a:t>ansprechend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Fragetypen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geeignet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Antworten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automatisch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Tabellenkalkulationsprogramme</a:t>
            </a:r>
            <a:r>
              <a:rPr sz="1100" spc="130" dirty="0">
                <a:latin typeface="Arial"/>
                <a:cs typeface="Arial"/>
              </a:rPr>
              <a:t>  </a:t>
            </a:r>
            <a:r>
              <a:rPr sz="1100" dirty="0">
                <a:latin typeface="Arial"/>
                <a:cs typeface="Arial"/>
              </a:rPr>
              <a:t>importiert</a:t>
            </a:r>
            <a:r>
              <a:rPr sz="1100" spc="125" dirty="0">
                <a:latin typeface="Arial"/>
                <a:cs typeface="Arial"/>
              </a:rPr>
              <a:t>  </a:t>
            </a:r>
            <a:r>
              <a:rPr sz="1100" spc="-10" dirty="0">
                <a:latin typeface="Arial"/>
                <a:cs typeface="Arial"/>
              </a:rPr>
              <a:t>werden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gesammelten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später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grafisch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aufbereitet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Gesamtauswertung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integriert.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Reflexion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Abschluss:</a:t>
            </a:r>
            <a:endParaRPr sz="1100" dirty="0">
              <a:latin typeface="Arial"/>
              <a:cs typeface="Arial"/>
            </a:endParaRPr>
          </a:p>
          <a:p>
            <a:pPr marL="12700" marR="8953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präsentiert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die </a:t>
            </a:r>
            <a:r>
              <a:rPr sz="1100" dirty="0">
                <a:latin typeface="Arial"/>
                <a:cs typeface="Arial"/>
              </a:rPr>
              <a:t>Analyse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 </a:t>
            </a:r>
            <a:r>
              <a:rPr sz="1100" spc="-10" dirty="0">
                <a:latin typeface="Arial"/>
                <a:cs typeface="Arial"/>
              </a:rPr>
              <a:t>Social-Media-</a:t>
            </a:r>
            <a:r>
              <a:rPr sz="1100" dirty="0">
                <a:latin typeface="Arial"/>
                <a:cs typeface="Arial"/>
              </a:rPr>
              <a:t>Interaktionen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Abschlusspräsentation.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</a:t>
            </a:r>
            <a:r>
              <a:rPr sz="1100" dirty="0">
                <a:latin typeface="Arial"/>
                <a:cs typeface="Arial"/>
              </a:rPr>
              <a:t> reflektier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Suchstrategien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effektivsten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waren,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zwischen </a:t>
            </a:r>
            <a:r>
              <a:rPr sz="1100" dirty="0">
                <a:latin typeface="Arial"/>
                <a:cs typeface="Arial"/>
              </a:rPr>
              <a:t>verschiedenen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Quellen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differenziert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relevantesten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ihre </a:t>
            </a:r>
            <a:r>
              <a:rPr sz="1100" spc="-10" dirty="0">
                <a:latin typeface="Arial"/>
                <a:cs typeface="Arial"/>
              </a:rPr>
              <a:t>Marketingstrategie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waren.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Besonders</a:t>
            </a:r>
            <a:r>
              <a:rPr sz="1100" dirty="0">
                <a:latin typeface="Arial"/>
                <a:cs typeface="Arial"/>
              </a:rPr>
              <a:t> 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Datenorganisation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kritischen </a:t>
            </a:r>
            <a:r>
              <a:rPr sz="1100" dirty="0">
                <a:latin typeface="Arial"/>
                <a:cs typeface="Arial"/>
              </a:rPr>
              <a:t>Bewertung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Informationsquellen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hervorgehoben.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einen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1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522" y="993901"/>
            <a:ext cx="5584825" cy="8615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Fallbeschreibung: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lang="bg-BG" sz="1100" b="1" spc="-10" dirty="0">
                <a:latin typeface="Arial"/>
                <a:cs typeface="Arial"/>
              </a:rPr>
              <a:t>„</a:t>
            </a:r>
            <a:r>
              <a:rPr sz="1100" b="1" spc="-10" dirty="0">
                <a:latin typeface="Arial"/>
                <a:cs typeface="Arial"/>
              </a:rPr>
              <a:t>Sicherheit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Datenschutz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im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digitalen</a:t>
            </a:r>
            <a:r>
              <a:rPr sz="1100" b="1" spc="-1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Projektmanagement</a:t>
            </a:r>
            <a:r>
              <a:rPr lang="de-DE" sz="1100" b="1" spc="-10" dirty="0">
                <a:latin typeface="Arial"/>
                <a:cs typeface="Arial"/>
              </a:rPr>
              <a:t>“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Hintergrund: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Das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Konsortium</a:t>
            </a:r>
            <a:r>
              <a:rPr sz="1100" spc="2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Rahmen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</a:t>
            </a:r>
            <a:r>
              <a:rPr sz="1100" spc="2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„Digitalisierung </a:t>
            </a:r>
            <a:r>
              <a:rPr sz="1100" dirty="0">
                <a:latin typeface="Arial"/>
                <a:cs typeface="Arial"/>
              </a:rPr>
              <a:t>Advanced</a:t>
            </a:r>
            <a:r>
              <a:rPr lang="de-DE" sz="1100" spc="55" dirty="0">
                <a:latin typeface="Arial"/>
                <a:cs typeface="Arial"/>
              </a:rPr>
              <a:t>-</a:t>
            </a:r>
            <a:r>
              <a:rPr sz="1100" dirty="0" err="1">
                <a:latin typeface="Arial"/>
                <a:cs typeface="Arial"/>
              </a:rPr>
              <a:t>Kurs</a:t>
            </a:r>
            <a:r>
              <a:rPr sz="1100" dirty="0">
                <a:latin typeface="Arial"/>
                <a:cs typeface="Arial"/>
              </a:rPr>
              <a:t>“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Marketingstrategie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Präsenz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der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sozialen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auszubauen.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 </a:t>
            </a:r>
            <a:r>
              <a:rPr sz="1100" dirty="0">
                <a:latin typeface="Arial"/>
                <a:cs typeface="Arial"/>
              </a:rPr>
              <a:t>Zusammenarbeit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gelegt,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Lernenden</a:t>
            </a:r>
            <a:r>
              <a:rPr sz="1100" spc="4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Lehrenden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effizienten</a:t>
            </a:r>
            <a:r>
              <a:rPr sz="1100" spc="4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zeitgemäßen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Austausch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ermöglichen.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3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wesentlichen</a:t>
            </a:r>
            <a:r>
              <a:rPr sz="1100" spc="3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Herausforderungen </a:t>
            </a:r>
            <a:r>
              <a:rPr sz="1100" dirty="0">
                <a:latin typeface="Arial"/>
                <a:cs typeface="Arial"/>
              </a:rPr>
              <a:t>besteht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darin,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4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technisch,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4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Bezug</a:t>
            </a:r>
            <a:r>
              <a:rPr sz="1100" spc="4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spc="-10" dirty="0">
                <a:latin typeface="Arial"/>
                <a:cs typeface="Arial"/>
              </a:rPr>
              <a:t>Datensicherheit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professionell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gestalten.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Projektverlauf:</a:t>
            </a:r>
            <a:endParaRPr sz="1100" dirty="0">
              <a:latin typeface="Arial"/>
              <a:cs typeface="Arial"/>
            </a:endParaRPr>
          </a:p>
          <a:p>
            <a:pPr marL="12700" marR="571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hybride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rein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Meetings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durch,</a:t>
            </a:r>
            <a:r>
              <a:rPr sz="1100" spc="42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Marketingstrategie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entwickeln.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Hierbei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nutz</a:t>
            </a:r>
            <a:r>
              <a:rPr lang="de-DE" sz="1100" spc="-10" dirty="0">
                <a:latin typeface="Arial"/>
                <a:cs typeface="Arial"/>
              </a:rPr>
              <a:t>t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unterschiedliche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Plattformen,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Präsentationen,</a:t>
            </a:r>
            <a:r>
              <a:rPr sz="1100" spc="-10" dirty="0">
                <a:latin typeface="Arial"/>
                <a:cs typeface="Arial"/>
              </a:rPr>
              <a:t> Dokumentationen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erstellen.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Beginn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kommt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einem kritischen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Zwischenfall: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ersten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virtuellen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Meetings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stellt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Gruppe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fest,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Zugangsdaten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8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Videokonferenzplattform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gehackt</a:t>
            </a:r>
            <a:r>
              <a:rPr sz="1100" spc="4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wurden</a:t>
            </a:r>
            <a:r>
              <a:rPr sz="1100" spc="4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unbefugte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plötzlich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erhielten.</a:t>
            </a:r>
            <a:endParaRPr sz="1100" dirty="0">
              <a:latin typeface="Arial"/>
              <a:cs typeface="Arial"/>
            </a:endParaRPr>
          </a:p>
          <a:p>
            <a:pPr marL="13335" marR="5715" algn="just">
              <a:lnSpc>
                <a:spcPct val="1101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Dieser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Vorfall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verdeutlicht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Beteiligten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richtigen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Verwaltung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Zugängen.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Projektleitung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beschließt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daher,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Rahmen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Projekts 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Fokus auf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Datensicherheit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 Schutzmaßnahmen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legen,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solche </a:t>
            </a:r>
            <a:r>
              <a:rPr sz="1100" dirty="0">
                <a:latin typeface="Arial"/>
                <a:cs typeface="Arial"/>
              </a:rPr>
              <a:t>Risiken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Zukunft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vermeiden.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Liste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Maßnahmen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entwickelt,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den </a:t>
            </a:r>
            <a:r>
              <a:rPr sz="1100" spc="-10" dirty="0">
                <a:latin typeface="Arial"/>
                <a:cs typeface="Arial"/>
              </a:rPr>
              <a:t>Projektteilnehmenden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umgesetzt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100" dirty="0">
              <a:latin typeface="Arial"/>
              <a:cs typeface="Arial"/>
            </a:endParaRPr>
          </a:p>
          <a:p>
            <a:pPr marL="13335" algn="just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Sicherheitsmaßnahmen </a:t>
            </a:r>
            <a:r>
              <a:rPr sz="1100" b="1" dirty="0">
                <a:latin typeface="Arial"/>
                <a:cs typeface="Arial"/>
              </a:rPr>
              <a:t>im</a:t>
            </a:r>
            <a:r>
              <a:rPr sz="1100" b="1" spc="-10" dirty="0">
                <a:latin typeface="Arial"/>
                <a:cs typeface="Arial"/>
              </a:rPr>
              <a:t> Projekt:</a:t>
            </a:r>
            <a:br>
              <a:rPr lang="de-DE" sz="1100" b="1" spc="-10" dirty="0">
                <a:latin typeface="Arial"/>
                <a:cs typeface="Arial"/>
              </a:rPr>
            </a:br>
            <a:endParaRPr sz="1100" dirty="0">
              <a:latin typeface="Arial"/>
              <a:cs typeface="Arial"/>
            </a:endParaRPr>
          </a:p>
          <a:p>
            <a:pPr marL="467359" indent="-225425" algn="just">
              <a:lnSpc>
                <a:spcPct val="100000"/>
              </a:lnSpc>
              <a:spcBef>
                <a:spcPts val="120"/>
              </a:spcBef>
              <a:buFont typeface="Arial"/>
              <a:buAutoNum type="arabicPeriod"/>
              <a:tabLst>
                <a:tab pos="467359" algn="l"/>
              </a:tabLst>
            </a:pPr>
            <a:r>
              <a:rPr sz="1100" b="1" spc="-10" dirty="0">
                <a:latin typeface="Arial"/>
                <a:cs typeface="Arial"/>
              </a:rPr>
              <a:t>Passwortverwaltung:</a:t>
            </a:r>
            <a:endParaRPr sz="1100" dirty="0">
              <a:latin typeface="Arial"/>
              <a:cs typeface="Arial"/>
            </a:endParaRPr>
          </a:p>
          <a:p>
            <a:pPr marL="470534" marR="571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legt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(E-Mail,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Cloud-Speicher, Videokonferenz-</a:t>
            </a:r>
            <a:r>
              <a:rPr sz="1100" dirty="0">
                <a:latin typeface="Arial"/>
                <a:cs typeface="Arial"/>
              </a:rPr>
              <a:t>Tools)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Jede</a:t>
            </a:r>
            <a:r>
              <a:rPr lang="de-DE" sz="1100" dirty="0">
                <a:latin typeface="Arial"/>
                <a:cs typeface="Arial"/>
              </a:rPr>
              <a:t>/-</a:t>
            </a:r>
            <a:r>
              <a:rPr sz="1100" dirty="0">
                <a:latin typeface="Arial"/>
                <a:cs typeface="Arial"/>
              </a:rPr>
              <a:t>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Teilnehmende </a:t>
            </a:r>
            <a:r>
              <a:rPr sz="1100" dirty="0">
                <a:latin typeface="Arial"/>
                <a:cs typeface="Arial"/>
              </a:rPr>
              <a:t>erstellt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mithilfe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Passwort-</a:t>
            </a:r>
            <a:r>
              <a:rPr sz="1100" dirty="0">
                <a:latin typeface="Arial"/>
                <a:cs typeface="Arial"/>
              </a:rPr>
              <a:t>Managers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individuelle,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komplexe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speichert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zentral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Passwort-</a:t>
            </a:r>
            <a:r>
              <a:rPr sz="1100" dirty="0">
                <a:latin typeface="Arial"/>
                <a:cs typeface="Arial"/>
              </a:rPr>
              <a:t>Manager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ab.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Workshop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Bedeutung</a:t>
            </a:r>
            <a:r>
              <a:rPr sz="1100" spc="3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3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Passwortkomplexität</a:t>
            </a:r>
            <a:r>
              <a:rPr sz="1100" spc="3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sensibilisiert</a:t>
            </a:r>
            <a:r>
              <a:rPr sz="1100" spc="3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lernen,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ändern.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467359" indent="-225425" algn="just">
              <a:lnSpc>
                <a:spcPct val="100000"/>
              </a:lnSpc>
              <a:buFont typeface="Arial"/>
              <a:buAutoNum type="arabicPeriod" startAt="2"/>
              <a:tabLst>
                <a:tab pos="467359" algn="l"/>
              </a:tabLst>
            </a:pPr>
            <a:r>
              <a:rPr sz="1100" b="1" spc="-10" dirty="0">
                <a:latin typeface="Arial"/>
                <a:cs typeface="Arial"/>
              </a:rPr>
              <a:t>Regelmäßige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Softwareupdates:</a:t>
            </a:r>
            <a:endParaRPr sz="1100" dirty="0">
              <a:latin typeface="Arial"/>
              <a:cs typeface="Arial"/>
            </a:endParaRPr>
          </a:p>
          <a:p>
            <a:pPr marL="470534" marR="7620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Um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Sicherheitslücken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vermeiden,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Projekttreffen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besprochen,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Updates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durchführen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Vor </a:t>
            </a:r>
            <a:r>
              <a:rPr sz="1100" dirty="0">
                <a:latin typeface="Arial"/>
                <a:cs typeface="Arial"/>
              </a:rPr>
              <a:t>jedem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Meeting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überprüft,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ob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genutzten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Betriebssysteme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neuesten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467359" indent="-225425">
              <a:lnSpc>
                <a:spcPct val="100000"/>
              </a:lnSpc>
              <a:buFont typeface="Arial"/>
              <a:buAutoNum type="arabicPeriod" startAt="3"/>
              <a:tabLst>
                <a:tab pos="467359" algn="l"/>
              </a:tabLst>
            </a:pPr>
            <a:r>
              <a:rPr sz="1100" b="1" spc="-10" dirty="0">
                <a:latin typeface="Arial"/>
                <a:cs typeface="Arial"/>
              </a:rPr>
              <a:t>Nutzung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von</a:t>
            </a:r>
            <a:r>
              <a:rPr sz="1100" b="1" spc="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Zwei-Faktor-Authentifizierung</a:t>
            </a:r>
            <a:r>
              <a:rPr sz="1100" b="1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(2FA):</a:t>
            </a:r>
            <a:endParaRPr sz="1100" dirty="0">
              <a:latin typeface="Arial"/>
              <a:cs typeface="Arial"/>
            </a:endParaRPr>
          </a:p>
          <a:p>
            <a:pPr marL="470534" marR="6985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Arial"/>
                <a:cs typeface="Arial"/>
              </a:rPr>
              <a:t>Für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alle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Konten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Zwei-Faktor-</a:t>
            </a:r>
            <a:r>
              <a:rPr sz="1100" dirty="0">
                <a:latin typeface="Arial"/>
                <a:cs typeface="Arial"/>
              </a:rPr>
              <a:t>Authentifizierung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(2FA)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eingerichtet.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Jede </a:t>
            </a:r>
            <a:r>
              <a:rPr sz="1100" dirty="0">
                <a:latin typeface="Arial"/>
                <a:cs typeface="Arial"/>
              </a:rPr>
              <a:t>Anmeldung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erfordert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Einmalpasswort,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Authentifizierungs-</a:t>
            </a:r>
            <a:r>
              <a:rPr sz="1100" spc="-25" dirty="0">
                <a:latin typeface="Arial"/>
                <a:cs typeface="Arial"/>
              </a:rPr>
              <a:t>App</a:t>
            </a:r>
            <a:endParaRPr sz="1100" dirty="0">
              <a:latin typeface="Arial"/>
              <a:cs typeface="Arial"/>
            </a:endParaRPr>
          </a:p>
          <a:p>
            <a:pPr marL="470534" marR="6985">
              <a:lnSpc>
                <a:spcPts val="145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generiert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wird.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diskutiert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Vor-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Nachteile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2FA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testet </a:t>
            </a:r>
            <a:r>
              <a:rPr sz="1100" dirty="0">
                <a:latin typeface="Arial"/>
                <a:cs typeface="Arial"/>
              </a:rPr>
              <a:t>verschiedene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Authentifizierungs-</a:t>
            </a:r>
            <a:r>
              <a:rPr sz="1100" spc="-20" dirty="0">
                <a:latin typeface="Arial"/>
                <a:cs typeface="Arial"/>
              </a:rPr>
              <a:t>Apps.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275">
              <a:lnSpc>
                <a:spcPts val="1425"/>
              </a:lnSpc>
            </a:pPr>
            <a:r>
              <a:rPr spc="-50" dirty="0"/>
              <a:t>2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001569" y="975355"/>
            <a:ext cx="5583555" cy="8636224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466090" indent="-225425" algn="just">
              <a:lnSpc>
                <a:spcPct val="100000"/>
              </a:lnSpc>
              <a:spcBef>
                <a:spcPts val="244"/>
              </a:spcBef>
              <a:buFont typeface="Arial"/>
              <a:buAutoNum type="arabicPeriod" startAt="4"/>
              <a:tabLst>
                <a:tab pos="466090" algn="l"/>
              </a:tabLst>
            </a:pPr>
            <a:r>
              <a:rPr sz="1100" b="1" dirty="0">
                <a:latin typeface="Arial"/>
                <a:cs typeface="Arial"/>
              </a:rPr>
              <a:t>Einsatz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eines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VPN-Netzwerks:</a:t>
            </a:r>
            <a:endParaRPr sz="1100" dirty="0">
              <a:latin typeface="Arial"/>
              <a:cs typeface="Arial"/>
            </a:endParaRPr>
          </a:p>
          <a:p>
            <a:pPr marL="469265" marR="6985" algn="just">
              <a:lnSpc>
                <a:spcPct val="1103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Da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Projektgruppe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Hause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arbeitet,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1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VPN- </a:t>
            </a:r>
            <a:r>
              <a:rPr sz="1100" dirty="0">
                <a:latin typeface="Arial"/>
                <a:cs typeface="Arial"/>
              </a:rPr>
              <a:t>Netzwerks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empfohlen,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Datenübertragung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gestalten.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Gemeinsam </a:t>
            </a:r>
            <a:r>
              <a:rPr lang="de-DE" sz="1100" dirty="0">
                <a:latin typeface="Arial"/>
                <a:cs typeface="Arial"/>
              </a:rPr>
              <a:t>wird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sicheres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DSGVO-</a:t>
            </a:r>
            <a:r>
              <a:rPr sz="1100" dirty="0">
                <a:latin typeface="Arial"/>
                <a:cs typeface="Arial"/>
              </a:rPr>
              <a:t>konformes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VPN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lang="de-DE" sz="1100" dirty="0">
                <a:latin typeface="Arial"/>
                <a:cs typeface="Arial"/>
              </a:rPr>
              <a:t>gewählt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lang="de-DE" sz="1100" dirty="0">
                <a:latin typeface="Arial"/>
                <a:cs typeface="Arial"/>
              </a:rPr>
              <a:t>allen </a:t>
            </a:r>
            <a:r>
              <a:rPr sz="1100" dirty="0">
                <a:latin typeface="Arial"/>
                <a:cs typeface="Arial"/>
              </a:rPr>
              <a:t>Geräten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</a:t>
            </a:r>
            <a:r>
              <a:rPr lang="de-DE" sz="1100" spc="-20" dirty="0">
                <a:latin typeface="Arial"/>
                <a:cs typeface="Arial"/>
              </a:rPr>
              <a:t>gerichtet</a:t>
            </a:r>
            <a:r>
              <a:rPr sz="1100" spc="-20" dirty="0">
                <a:latin typeface="Arial"/>
                <a:cs typeface="Arial"/>
              </a:rPr>
              <a:t>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buFont typeface="Arial"/>
              <a:buAutoNum type="arabicPeriod" startAt="5"/>
              <a:tabLst>
                <a:tab pos="466090" algn="l"/>
              </a:tabLst>
            </a:pPr>
            <a:r>
              <a:rPr sz="1100" b="1" dirty="0">
                <a:latin typeface="Arial"/>
                <a:cs typeface="Arial"/>
              </a:rPr>
              <a:t>Digitale</a:t>
            </a:r>
            <a:r>
              <a:rPr sz="1100" b="1" spc="-4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Signatur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Dokumentenmanagement:</a:t>
            </a:r>
            <a:endParaRPr sz="1100" dirty="0">
              <a:latin typeface="Arial"/>
              <a:cs typeface="Arial"/>
            </a:endParaRPr>
          </a:p>
          <a:p>
            <a:pPr marL="469265" marR="8255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Für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geplante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Anschaffung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Meeting-</a:t>
            </a:r>
            <a:r>
              <a:rPr sz="1100" dirty="0">
                <a:latin typeface="Arial"/>
                <a:cs typeface="Arial"/>
              </a:rPr>
              <a:t>Owl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muss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43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Rechnung</a:t>
            </a:r>
            <a:r>
              <a:rPr sz="1100" spc="4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 </a:t>
            </a:r>
            <a:r>
              <a:rPr sz="1100" dirty="0">
                <a:latin typeface="Arial"/>
                <a:cs typeface="Arial"/>
              </a:rPr>
              <a:t>unterschrieben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Lehrerin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zeigt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Gruppe,</a:t>
            </a:r>
            <a:r>
              <a:rPr sz="1100" spc="2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204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Signaturen </a:t>
            </a:r>
            <a:r>
              <a:rPr sz="1100" dirty="0">
                <a:latin typeface="Arial"/>
                <a:cs typeface="Arial"/>
              </a:rPr>
              <a:t>rechtlich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verbindlich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können,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erklärt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Einsatz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sicherer</a:t>
            </a:r>
            <a:r>
              <a:rPr sz="1100" spc="9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E- </a:t>
            </a:r>
            <a:r>
              <a:rPr sz="1100" spc="-10" dirty="0">
                <a:latin typeface="Arial"/>
                <a:cs typeface="Arial"/>
              </a:rPr>
              <a:t>Signatur-</a:t>
            </a:r>
            <a:r>
              <a:rPr sz="1100" dirty="0">
                <a:latin typeface="Arial"/>
                <a:cs typeface="Arial"/>
              </a:rPr>
              <a:t>Tools.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testet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reflektiert,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welche</a:t>
            </a:r>
            <a:r>
              <a:rPr sz="1100" spc="8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rechtlichen </a:t>
            </a:r>
            <a:r>
              <a:rPr sz="1100" dirty="0">
                <a:latin typeface="Arial"/>
                <a:cs typeface="Arial"/>
              </a:rPr>
              <a:t>Aspekte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beachten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buFont typeface="Arial"/>
              <a:buAutoNum type="arabicPeriod" startAt="6"/>
              <a:tabLst>
                <a:tab pos="466090" algn="l"/>
              </a:tabLst>
            </a:pPr>
            <a:r>
              <a:rPr sz="1100" b="1" dirty="0">
                <a:latin typeface="Arial"/>
                <a:cs typeface="Arial"/>
              </a:rPr>
              <a:t>Social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Hacking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Phishing-Schutz:</a:t>
            </a:r>
            <a:endParaRPr sz="1100" dirty="0">
              <a:latin typeface="Arial"/>
              <a:cs typeface="Arial"/>
            </a:endParaRPr>
          </a:p>
          <a:p>
            <a:pPr marL="468630" marR="7620" algn="just">
              <a:lnSpc>
                <a:spcPct val="110300"/>
              </a:lnSpc>
            </a:pPr>
            <a:r>
              <a:rPr sz="1100" dirty="0">
                <a:latin typeface="Arial"/>
                <a:cs typeface="Arial"/>
              </a:rPr>
              <a:t>Im Rahmen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erhalten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scheinbar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offizielle E-</a:t>
            </a:r>
            <a:r>
              <a:rPr sz="1100" dirty="0">
                <a:latin typeface="Arial"/>
                <a:cs typeface="Arial"/>
              </a:rPr>
              <a:t>Mail,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aufgefordert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Zugangsdaten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erneut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einzugeben,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„neue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Sicherheitsrichtlinie“</a:t>
            </a:r>
            <a:r>
              <a:rPr sz="1100" spc="1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Videokonferenzplattform</a:t>
            </a:r>
            <a:r>
              <a:rPr sz="1100" spc="1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bestätigen.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Ein </a:t>
            </a:r>
            <a:r>
              <a:rPr sz="1100" dirty="0">
                <a:latin typeface="Arial"/>
                <a:cs typeface="Arial"/>
              </a:rPr>
              <a:t>Teilnehmer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bemerkt,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URL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verdächtig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aussieht</a:t>
            </a:r>
            <a:r>
              <a:rPr lang="de-DE" sz="1100" dirty="0">
                <a:latin typeface="Arial"/>
                <a:cs typeface="Arial"/>
              </a:rPr>
              <a:t>,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informiert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Gruppe.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Gemeinsam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analysiert,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erkennt,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dass </a:t>
            </a:r>
            <a:r>
              <a:rPr sz="1100" dirty="0">
                <a:latin typeface="Arial"/>
                <a:cs typeface="Arial"/>
              </a:rPr>
              <a:t>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Phishing-</a:t>
            </a:r>
            <a:r>
              <a:rPr sz="1100" dirty="0">
                <a:latin typeface="Arial"/>
                <a:cs typeface="Arial"/>
              </a:rPr>
              <a:t>Mail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handelt.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führt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ausführlichen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Diskussion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Hacking,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Phishing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18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der </a:t>
            </a:r>
            <a:r>
              <a:rPr sz="1100" dirty="0">
                <a:latin typeface="Arial"/>
                <a:cs typeface="Arial"/>
              </a:rPr>
              <a:t>Frage,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Angriffe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erkannt</a:t>
            </a:r>
            <a:r>
              <a:rPr sz="1100" spc="18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verhindert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100" dirty="0">
              <a:latin typeface="Arial"/>
              <a:cs typeface="Arial"/>
            </a:endParaRPr>
          </a:p>
          <a:p>
            <a:pPr marL="466090" indent="-225425" algn="just">
              <a:lnSpc>
                <a:spcPct val="100000"/>
              </a:lnSpc>
              <a:buFont typeface="Arial"/>
              <a:buAutoNum type="arabicPeriod" startAt="7"/>
              <a:tabLst>
                <a:tab pos="466090" algn="l"/>
              </a:tabLst>
            </a:pPr>
            <a:r>
              <a:rPr sz="1100" b="1" spc="-10" dirty="0">
                <a:latin typeface="Arial"/>
                <a:cs typeface="Arial"/>
              </a:rPr>
              <a:t>Differenzierung </a:t>
            </a:r>
            <a:r>
              <a:rPr sz="1100" b="1" dirty="0">
                <a:latin typeface="Arial"/>
                <a:cs typeface="Arial"/>
              </a:rPr>
              <a:t>von</a:t>
            </a:r>
            <a:r>
              <a:rPr sz="1100" b="1" spc="-10" dirty="0">
                <a:latin typeface="Arial"/>
                <a:cs typeface="Arial"/>
              </a:rPr>
              <a:t> Wi-</a:t>
            </a:r>
            <a:r>
              <a:rPr sz="1100" b="1" dirty="0">
                <a:latin typeface="Arial"/>
                <a:cs typeface="Arial"/>
              </a:rPr>
              <a:t>Fi</a:t>
            </a:r>
            <a:r>
              <a:rPr lang="de-DE" sz="1100" b="1" dirty="0">
                <a:latin typeface="Arial"/>
                <a:cs typeface="Arial"/>
              </a:rPr>
              <a:t>-</a:t>
            </a:r>
            <a:r>
              <a:rPr sz="1100" b="1" spc="-10" dirty="0">
                <a:latin typeface="Arial"/>
                <a:cs typeface="Arial"/>
              </a:rPr>
              <a:t>Netzwerken:</a:t>
            </a:r>
            <a:endParaRPr sz="1100" dirty="0">
              <a:latin typeface="Arial"/>
              <a:cs typeface="Arial"/>
            </a:endParaRPr>
          </a:p>
          <a:p>
            <a:pPr marL="469265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Pflegeschule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verfügt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zwei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getrennte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Netzwerke: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Lernende.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diskutiert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Trennung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lernt, wie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sensible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geschützt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indem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administrative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Zugriffe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eingeschränkt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Zudem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festgelegt,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2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alle </a:t>
            </a:r>
            <a:r>
              <a:rPr sz="1100" dirty="0">
                <a:latin typeface="Arial"/>
                <a:cs typeface="Arial"/>
              </a:rPr>
              <a:t>Projektdateien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Lehrenden-Wi-</a:t>
            </a:r>
            <a:r>
              <a:rPr sz="1100" dirty="0">
                <a:latin typeface="Arial"/>
                <a:cs typeface="Arial"/>
              </a:rPr>
              <a:t>Fi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gesicherte</a:t>
            </a:r>
            <a:r>
              <a:rPr sz="1100" spc="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Cloud-Dienste </a:t>
            </a:r>
            <a:r>
              <a:rPr sz="1100" dirty="0">
                <a:latin typeface="Arial"/>
                <a:cs typeface="Arial"/>
              </a:rPr>
              <a:t>übertragen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dürfen.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100" dirty="0">
              <a:latin typeface="Arial"/>
              <a:cs typeface="Arial"/>
            </a:endParaRPr>
          </a:p>
          <a:p>
            <a:pPr marL="466725" indent="-225425" algn="just">
              <a:lnSpc>
                <a:spcPct val="100000"/>
              </a:lnSpc>
              <a:buFont typeface="Arial"/>
              <a:buAutoNum type="arabicPeriod" startAt="8"/>
              <a:tabLst>
                <a:tab pos="466725" algn="l"/>
              </a:tabLst>
            </a:pPr>
            <a:r>
              <a:rPr sz="1100" b="1" spc="-10" dirty="0">
                <a:latin typeface="Arial"/>
                <a:cs typeface="Arial"/>
              </a:rPr>
              <a:t>Datenschutz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DSGVO:</a:t>
            </a:r>
            <a:endParaRPr sz="1100" dirty="0">
              <a:latin typeface="Arial"/>
              <a:cs typeface="Arial"/>
            </a:endParaRPr>
          </a:p>
          <a:p>
            <a:pPr marL="469900" marR="5080" algn="just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23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23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recherchieren</a:t>
            </a:r>
            <a:r>
              <a:rPr sz="1100" spc="240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3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reflektieren</a:t>
            </a:r>
            <a:r>
              <a:rPr sz="1100" spc="235" dirty="0">
                <a:latin typeface="Arial"/>
                <a:cs typeface="Arial"/>
              </a:rPr>
              <a:t>  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35" dirty="0">
                <a:latin typeface="Arial"/>
                <a:cs typeface="Arial"/>
              </a:rPr>
              <a:t>   </a:t>
            </a:r>
            <a:r>
              <a:rPr sz="1100" spc="-10" dirty="0">
                <a:latin typeface="Arial"/>
                <a:cs typeface="Arial"/>
              </a:rPr>
              <a:t>rechtlichen </a:t>
            </a:r>
            <a:r>
              <a:rPr sz="1100" dirty="0">
                <a:latin typeface="Arial"/>
                <a:cs typeface="Arial"/>
              </a:rPr>
              <a:t>Rahmenbedingungen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DSGVO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</a:t>
            </a:r>
            <a:r>
              <a:rPr sz="1100" spc="2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angewendet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1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überprüfen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verwendeten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1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1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DSGVO-Konformität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passen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Arbeitsweise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an,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Einhaltung</a:t>
            </a:r>
            <a:r>
              <a:rPr sz="1100" spc="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Datenschutzvorschriften sicherzustellen.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Lernerfahrungen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und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Abschlusspräsentation: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ts val="145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Am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Ende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Projektarbeit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hält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Abschlusspräsentation</a:t>
            </a:r>
            <a:r>
              <a:rPr sz="1100" spc="114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Klasse. </a:t>
            </a:r>
            <a:r>
              <a:rPr sz="1100" dirty="0">
                <a:latin typeface="Arial"/>
                <a:cs typeface="Arial"/>
              </a:rPr>
              <a:t>Dabei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berichte</a:t>
            </a:r>
            <a:r>
              <a:rPr lang="de-DE" sz="1100" dirty="0">
                <a:latin typeface="Arial"/>
                <a:cs typeface="Arial"/>
              </a:rPr>
              <a:t>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sie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Marketingstrategien,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sondern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über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ergriffenen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Sicherheitsmaßnahmen.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Besonders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Phishing-Vorfall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Einführung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2FA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wichtige</a:t>
            </a:r>
            <a:r>
              <a:rPr sz="1100" spc="1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Lernerfahrungen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thematisiert.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65" dirty="0">
                <a:latin typeface="Arial"/>
                <a:cs typeface="Arial"/>
              </a:rPr>
              <a:t> </a:t>
            </a:r>
            <a:r>
              <a:rPr lang="de-DE" sz="1100" spc="-10" dirty="0">
                <a:latin typeface="Arial"/>
                <a:cs typeface="Arial"/>
              </a:rPr>
              <a:t>Teilnehmenden </a:t>
            </a:r>
            <a:r>
              <a:rPr sz="1100" dirty="0">
                <a:latin typeface="Arial"/>
                <a:cs typeface="Arial"/>
              </a:rPr>
              <a:t>reflektier</a:t>
            </a:r>
            <a:r>
              <a:rPr lang="de-DE" sz="1100" dirty="0">
                <a:latin typeface="Arial"/>
                <a:cs typeface="Arial"/>
              </a:rPr>
              <a:t>en</a:t>
            </a:r>
            <a:r>
              <a:rPr sz="1100" dirty="0">
                <a:latin typeface="Arial"/>
                <a:cs typeface="Arial"/>
              </a:rPr>
              <a:t>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Gelernte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zukünftige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Arbeit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integrieren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kann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welche </a:t>
            </a:r>
            <a:r>
              <a:rPr sz="1100" dirty="0">
                <a:latin typeface="Arial"/>
                <a:cs typeface="Arial"/>
              </a:rPr>
              <a:t>Rolle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Datensicherheit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modernen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Kommunikation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spielt.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7592" y="1051757"/>
            <a:ext cx="4839335" cy="22148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ts val="5830"/>
              </a:lnSpc>
              <a:spcBef>
                <a:spcPts val="85"/>
              </a:spcBef>
            </a:pPr>
            <a:r>
              <a:rPr sz="4650" dirty="0">
                <a:solidFill>
                  <a:srgbClr val="3056B7"/>
                </a:solidFill>
              </a:rPr>
              <a:t>Digitale</a:t>
            </a:r>
            <a:r>
              <a:rPr sz="4650" spc="-30" dirty="0">
                <a:solidFill>
                  <a:srgbClr val="3056B7"/>
                </a:solidFill>
              </a:rPr>
              <a:t> </a:t>
            </a:r>
            <a:r>
              <a:rPr sz="4650" spc="-10" dirty="0">
                <a:solidFill>
                  <a:srgbClr val="3056B7"/>
                </a:solidFill>
              </a:rPr>
              <a:t>Sicherheit </a:t>
            </a:r>
            <a:r>
              <a:rPr sz="4650" spc="250" dirty="0">
                <a:solidFill>
                  <a:srgbClr val="3056B7"/>
                </a:solidFill>
              </a:rPr>
              <a:t>im</a:t>
            </a:r>
            <a:r>
              <a:rPr sz="4650" spc="114" dirty="0">
                <a:solidFill>
                  <a:srgbClr val="3056B7"/>
                </a:solidFill>
              </a:rPr>
              <a:t> </a:t>
            </a:r>
            <a:r>
              <a:rPr sz="4650" spc="170" dirty="0">
                <a:solidFill>
                  <a:srgbClr val="3056B7"/>
                </a:solidFill>
              </a:rPr>
              <a:t>Projekt-</a:t>
            </a:r>
            <a:endParaRPr sz="4650"/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4650" spc="225" dirty="0">
                <a:solidFill>
                  <a:srgbClr val="3056B7"/>
                </a:solidFill>
              </a:rPr>
              <a:t>Management</a:t>
            </a:r>
            <a:endParaRPr sz="4650"/>
          </a:p>
        </p:txBody>
      </p:sp>
      <p:grpSp>
        <p:nvGrpSpPr>
          <p:cNvPr id="4" name="object 4"/>
          <p:cNvGrpSpPr/>
          <p:nvPr/>
        </p:nvGrpSpPr>
        <p:grpSpPr>
          <a:xfrm>
            <a:off x="7143750" y="0"/>
            <a:ext cx="4286250" cy="6438900"/>
            <a:chOff x="7143750" y="0"/>
            <a:chExt cx="4286250" cy="64389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3750" y="0"/>
              <a:ext cx="4286249" cy="6438644"/>
            </a:xfrm>
            <a:prstGeom prst="rect">
              <a:avLst/>
            </a:prstGeom>
          </p:spPr>
        </p:pic>
        <p:pic>
          <p:nvPicPr>
            <p:cNvPr id="6" name="object 6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5" y="5925820"/>
              <a:ext cx="1754492" cy="41909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585266" y="3466573"/>
            <a:ext cx="5913120" cy="29978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04" marR="65405">
              <a:lnSpc>
                <a:spcPct val="134200"/>
              </a:lnSpc>
              <a:spcBef>
                <a:spcPts val="95"/>
              </a:spcBef>
            </a:pPr>
            <a:r>
              <a:rPr dirty="0"/>
              <a:t>Bei</a:t>
            </a:r>
            <a:r>
              <a:rPr spc="-75" dirty="0"/>
              <a:t> </a:t>
            </a:r>
            <a:r>
              <a:rPr spc="-10" dirty="0"/>
              <a:t>einem</a:t>
            </a:r>
            <a:r>
              <a:rPr spc="-80" dirty="0"/>
              <a:t> </a:t>
            </a:r>
            <a:r>
              <a:rPr dirty="0"/>
              <a:t>der</a:t>
            </a:r>
            <a:r>
              <a:rPr spc="-70" dirty="0"/>
              <a:t> </a:t>
            </a:r>
            <a:r>
              <a:rPr spc="-10" dirty="0"/>
              <a:t>ersten</a:t>
            </a:r>
            <a:r>
              <a:rPr spc="-75" dirty="0"/>
              <a:t> </a:t>
            </a:r>
            <a:r>
              <a:rPr spc="-10" dirty="0"/>
              <a:t>virtuellen</a:t>
            </a:r>
            <a:r>
              <a:rPr spc="-75" dirty="0"/>
              <a:t> </a:t>
            </a:r>
            <a:r>
              <a:rPr spc="-10" dirty="0"/>
              <a:t>Meetings</a:t>
            </a:r>
            <a:r>
              <a:rPr spc="-65" dirty="0"/>
              <a:t> </a:t>
            </a:r>
            <a:r>
              <a:rPr spc="-10" dirty="0"/>
              <a:t>stellt</a:t>
            </a:r>
            <a:r>
              <a:rPr spc="-70" dirty="0"/>
              <a:t> </a:t>
            </a:r>
            <a:r>
              <a:rPr dirty="0"/>
              <a:t>die</a:t>
            </a:r>
            <a:r>
              <a:rPr spc="-70" dirty="0"/>
              <a:t> </a:t>
            </a:r>
            <a:r>
              <a:rPr dirty="0"/>
              <a:t>Gruppe</a:t>
            </a:r>
            <a:r>
              <a:rPr spc="-60" dirty="0"/>
              <a:t> </a:t>
            </a:r>
            <a:r>
              <a:rPr spc="-10" dirty="0"/>
              <a:t>fest,</a:t>
            </a:r>
            <a:r>
              <a:rPr spc="-70" dirty="0"/>
              <a:t> </a:t>
            </a:r>
            <a:r>
              <a:rPr dirty="0"/>
              <a:t>dass</a:t>
            </a:r>
            <a:r>
              <a:rPr spc="-75" dirty="0"/>
              <a:t> </a:t>
            </a:r>
            <a:r>
              <a:rPr spc="-25" dirty="0"/>
              <a:t>die </a:t>
            </a:r>
            <a:r>
              <a:rPr spc="-20" dirty="0"/>
              <a:t>Zugangsdaten</a:t>
            </a:r>
            <a:r>
              <a:rPr spc="-50" dirty="0"/>
              <a:t> </a:t>
            </a:r>
            <a:r>
              <a:rPr dirty="0"/>
              <a:t>für</a:t>
            </a:r>
            <a:r>
              <a:rPr spc="-50" dirty="0"/>
              <a:t> </a:t>
            </a:r>
            <a:r>
              <a:rPr dirty="0"/>
              <a:t>die</a:t>
            </a:r>
            <a:r>
              <a:rPr spc="-50" dirty="0"/>
              <a:t> </a:t>
            </a:r>
            <a:r>
              <a:rPr spc="-10" dirty="0"/>
              <a:t>genutzte</a:t>
            </a:r>
            <a:r>
              <a:rPr spc="-55" dirty="0"/>
              <a:t> </a:t>
            </a:r>
            <a:r>
              <a:rPr spc="-20" dirty="0"/>
              <a:t>Videokonferenzplattform</a:t>
            </a:r>
            <a:r>
              <a:rPr spc="-55" dirty="0"/>
              <a:t> </a:t>
            </a:r>
            <a:r>
              <a:rPr spc="-10" dirty="0"/>
              <a:t>gehackt</a:t>
            </a:r>
            <a:r>
              <a:rPr spc="-45" dirty="0"/>
              <a:t> </a:t>
            </a:r>
            <a:r>
              <a:rPr spc="-10" dirty="0"/>
              <a:t>wurden</a:t>
            </a:r>
            <a:r>
              <a:rPr spc="-55" dirty="0"/>
              <a:t> </a:t>
            </a:r>
            <a:r>
              <a:rPr spc="-25" dirty="0"/>
              <a:t>und </a:t>
            </a:r>
            <a:r>
              <a:rPr spc="-10" dirty="0"/>
              <a:t>unbefugte</a:t>
            </a:r>
            <a:r>
              <a:rPr spc="-75" dirty="0"/>
              <a:t> </a:t>
            </a:r>
            <a:r>
              <a:rPr spc="-10" dirty="0"/>
              <a:t>Teilnehmende</a:t>
            </a:r>
            <a:r>
              <a:rPr spc="-50" dirty="0"/>
              <a:t> </a:t>
            </a:r>
            <a:r>
              <a:rPr spc="-10" dirty="0"/>
              <a:t>plötzlich</a:t>
            </a:r>
            <a:r>
              <a:rPr spc="-45" dirty="0"/>
              <a:t> </a:t>
            </a:r>
            <a:r>
              <a:rPr spc="-10" dirty="0"/>
              <a:t>Zugriff</a:t>
            </a:r>
            <a:r>
              <a:rPr spc="-55" dirty="0"/>
              <a:t> </a:t>
            </a:r>
            <a:r>
              <a:rPr dirty="0"/>
              <a:t>auf</a:t>
            </a:r>
            <a:r>
              <a:rPr spc="-55" dirty="0"/>
              <a:t> </a:t>
            </a:r>
            <a:r>
              <a:rPr dirty="0"/>
              <a:t>das</a:t>
            </a:r>
            <a:r>
              <a:rPr spc="-50" dirty="0"/>
              <a:t> </a:t>
            </a:r>
            <a:r>
              <a:rPr spc="-10" dirty="0"/>
              <a:t>Meeting</a:t>
            </a:r>
            <a:r>
              <a:rPr spc="-50" dirty="0"/>
              <a:t> </a:t>
            </a:r>
            <a:r>
              <a:rPr spc="-10" dirty="0"/>
              <a:t>erhielten.</a:t>
            </a:r>
          </a:p>
          <a:p>
            <a:pPr marL="14604" marR="5080" indent="-635">
              <a:lnSpc>
                <a:spcPct val="134100"/>
              </a:lnSpc>
              <a:spcBef>
                <a:spcPts val="1490"/>
              </a:spcBef>
            </a:pPr>
            <a:r>
              <a:rPr spc="-10" dirty="0"/>
              <a:t>Diese</a:t>
            </a:r>
            <a:r>
              <a:rPr spc="-80" dirty="0"/>
              <a:t> </a:t>
            </a:r>
            <a:r>
              <a:rPr spc="-10" dirty="0"/>
              <a:t>Aufgabe</a:t>
            </a:r>
            <a:r>
              <a:rPr spc="-75" dirty="0"/>
              <a:t> </a:t>
            </a:r>
            <a:r>
              <a:rPr spc="-10" dirty="0"/>
              <a:t>führt</a:t>
            </a:r>
            <a:r>
              <a:rPr spc="-80" dirty="0"/>
              <a:t> </a:t>
            </a:r>
            <a:r>
              <a:rPr spc="-10" dirty="0"/>
              <a:t>Sie</a:t>
            </a:r>
            <a:r>
              <a:rPr spc="-80" dirty="0"/>
              <a:t> </a:t>
            </a:r>
            <a:r>
              <a:rPr spc="-10" dirty="0"/>
              <a:t>durch</a:t>
            </a:r>
            <a:r>
              <a:rPr spc="-70" dirty="0"/>
              <a:t> </a:t>
            </a:r>
            <a:r>
              <a:rPr spc="-10" dirty="0"/>
              <a:t>wichtige</a:t>
            </a:r>
            <a:r>
              <a:rPr spc="-80" dirty="0"/>
              <a:t> </a:t>
            </a:r>
            <a:r>
              <a:rPr spc="-10" dirty="0"/>
              <a:t>Aspekte</a:t>
            </a:r>
            <a:r>
              <a:rPr spc="-80" dirty="0"/>
              <a:t> </a:t>
            </a:r>
            <a:r>
              <a:rPr spc="-10" dirty="0"/>
              <a:t>wie</a:t>
            </a:r>
            <a:r>
              <a:rPr spc="-75" dirty="0"/>
              <a:t> </a:t>
            </a:r>
            <a:r>
              <a:rPr spc="-10" dirty="0"/>
              <a:t>Passwortsicherheit,</a:t>
            </a:r>
            <a:r>
              <a:rPr spc="-70" dirty="0"/>
              <a:t> </a:t>
            </a:r>
            <a:r>
              <a:rPr spc="-10" dirty="0"/>
              <a:t>Zwei- Faktor-Authentifizierung</a:t>
            </a:r>
            <a:r>
              <a:rPr spc="-70" dirty="0"/>
              <a:t> </a:t>
            </a:r>
            <a:r>
              <a:rPr dirty="0"/>
              <a:t>und</a:t>
            </a:r>
            <a:r>
              <a:rPr spc="-65" dirty="0"/>
              <a:t> </a:t>
            </a:r>
            <a:r>
              <a:rPr spc="-10" dirty="0"/>
              <a:t>digitale</a:t>
            </a:r>
            <a:r>
              <a:rPr spc="-65" dirty="0"/>
              <a:t> </a:t>
            </a:r>
            <a:r>
              <a:rPr spc="-10" dirty="0"/>
              <a:t>Signaturen.</a:t>
            </a:r>
            <a:r>
              <a:rPr spc="-65" dirty="0"/>
              <a:t> </a:t>
            </a:r>
            <a:r>
              <a:rPr spc="-10" dirty="0"/>
              <a:t>Stärken</a:t>
            </a:r>
            <a:r>
              <a:rPr spc="-70" dirty="0"/>
              <a:t> </a:t>
            </a:r>
            <a:r>
              <a:rPr spc="-10" dirty="0"/>
              <a:t>Sie</a:t>
            </a:r>
            <a:r>
              <a:rPr spc="-60" dirty="0"/>
              <a:t> </a:t>
            </a:r>
            <a:r>
              <a:rPr spc="-25" dirty="0"/>
              <a:t>Ihr </a:t>
            </a:r>
            <a:r>
              <a:rPr spc="-10" dirty="0"/>
              <a:t>Sicherheitsbewusstsein</a:t>
            </a:r>
            <a:r>
              <a:rPr spc="-30" dirty="0"/>
              <a:t> </a:t>
            </a:r>
            <a:r>
              <a:rPr dirty="0"/>
              <a:t>für</a:t>
            </a:r>
            <a:r>
              <a:rPr spc="-25" dirty="0"/>
              <a:t> </a:t>
            </a:r>
            <a:r>
              <a:rPr spc="-10" dirty="0"/>
              <a:t>erfolgreiche</a:t>
            </a:r>
            <a:r>
              <a:rPr spc="-20" dirty="0"/>
              <a:t> </a:t>
            </a:r>
            <a:r>
              <a:rPr dirty="0"/>
              <a:t>digitale</a:t>
            </a:r>
            <a:r>
              <a:rPr spc="-20" dirty="0"/>
              <a:t> </a:t>
            </a:r>
            <a:r>
              <a:rPr spc="-10" dirty="0"/>
              <a:t>Projekte.</a:t>
            </a:r>
            <a:br>
              <a:rPr lang="de-DE" spc="-10" dirty="0"/>
            </a:br>
            <a:endParaRPr spc="-10" dirty="0"/>
          </a:p>
          <a:p>
            <a:pPr marL="12700" marR="325120">
              <a:lnSpc>
                <a:spcPct val="100000"/>
              </a:lnSpc>
              <a:spcBef>
                <a:spcPts val="1290"/>
              </a:spcBef>
            </a:pPr>
            <a:r>
              <a:rPr sz="1000" dirty="0"/>
              <a:t>Dieses</a:t>
            </a:r>
            <a:r>
              <a:rPr sz="1000" spc="-40" dirty="0"/>
              <a:t> </a:t>
            </a:r>
            <a:r>
              <a:rPr sz="1000" dirty="0"/>
              <a:t>Werk</a:t>
            </a:r>
            <a:r>
              <a:rPr sz="1000" spc="-35" dirty="0"/>
              <a:t> </a:t>
            </a:r>
            <a:r>
              <a:rPr sz="1000" dirty="0"/>
              <a:t>(Texte,</a:t>
            </a:r>
            <a:r>
              <a:rPr sz="1000" spc="-35" dirty="0"/>
              <a:t> </a:t>
            </a:r>
            <a:r>
              <a:rPr sz="1000" spc="-10" dirty="0"/>
              <a:t>Grafiken,</a:t>
            </a:r>
            <a:r>
              <a:rPr sz="1000" spc="-35" dirty="0"/>
              <a:t> </a:t>
            </a:r>
            <a:r>
              <a:rPr sz="1000" spc="-10" dirty="0"/>
              <a:t>Inhalte)</a:t>
            </a:r>
            <a:r>
              <a:rPr sz="1000" spc="-35" dirty="0"/>
              <a:t> </a:t>
            </a:r>
            <a:r>
              <a:rPr sz="1000" dirty="0"/>
              <a:t>wurde</a:t>
            </a:r>
            <a:r>
              <a:rPr sz="1000" spc="-35" dirty="0"/>
              <a:t> </a:t>
            </a:r>
            <a:r>
              <a:rPr sz="1000" dirty="0"/>
              <a:t>von</a:t>
            </a:r>
            <a:r>
              <a:rPr sz="1000" spc="-35" dirty="0"/>
              <a:t> </a:t>
            </a:r>
            <a:r>
              <a:rPr sz="1000" dirty="0"/>
              <a:t>Laura</a:t>
            </a:r>
            <a:r>
              <a:rPr sz="1000" spc="-35" dirty="0"/>
              <a:t> </a:t>
            </a:r>
            <a:r>
              <a:rPr sz="1000" dirty="0"/>
              <a:t>Hinsche</a:t>
            </a:r>
            <a:r>
              <a:rPr sz="1000" spc="-35" dirty="0"/>
              <a:t> </a:t>
            </a:r>
            <a:r>
              <a:rPr sz="1000" dirty="0"/>
              <a:t>und</a:t>
            </a:r>
            <a:r>
              <a:rPr sz="1000" spc="-35" dirty="0"/>
              <a:t> </a:t>
            </a:r>
            <a:r>
              <a:rPr sz="1000" dirty="0"/>
              <a:t>TIm</a:t>
            </a:r>
            <a:r>
              <a:rPr sz="1000" spc="-35" dirty="0"/>
              <a:t> </a:t>
            </a:r>
            <a:r>
              <a:rPr sz="1000" dirty="0"/>
              <a:t>Tischendorf</a:t>
            </a:r>
            <a:r>
              <a:rPr sz="1000" spc="-35" dirty="0"/>
              <a:t> </a:t>
            </a:r>
            <a:r>
              <a:rPr sz="1000" dirty="0"/>
              <a:t>erstellt</a:t>
            </a:r>
            <a:r>
              <a:rPr sz="1000" spc="-35" dirty="0"/>
              <a:t> </a:t>
            </a:r>
            <a:r>
              <a:rPr sz="1000" spc="-25" dirty="0"/>
              <a:t>und </a:t>
            </a:r>
            <a:r>
              <a:rPr sz="1000" dirty="0"/>
              <a:t>steht</a:t>
            </a:r>
            <a:r>
              <a:rPr sz="1000" spc="-20" dirty="0"/>
              <a:t> </a:t>
            </a:r>
            <a:r>
              <a:rPr sz="1000" dirty="0"/>
              <a:t>unter</a:t>
            </a:r>
            <a:r>
              <a:rPr sz="1000" spc="-15" dirty="0"/>
              <a:t> </a:t>
            </a:r>
            <a:r>
              <a:rPr sz="1000" dirty="0"/>
              <a:t>der</a:t>
            </a:r>
            <a:r>
              <a:rPr sz="1000" spc="-15" dirty="0"/>
              <a:t> </a:t>
            </a:r>
            <a:r>
              <a:rPr sz="1000" dirty="0"/>
              <a:t>Lizenz</a:t>
            </a:r>
            <a:r>
              <a:rPr sz="1000" spc="-10" dirty="0"/>
              <a:t> Creative</a:t>
            </a:r>
            <a:r>
              <a:rPr sz="1000" spc="-20" dirty="0"/>
              <a:t> </a:t>
            </a:r>
            <a:r>
              <a:rPr sz="1000" dirty="0"/>
              <a:t>Commons</a:t>
            </a:r>
            <a:r>
              <a:rPr sz="1000" spc="-20" dirty="0"/>
              <a:t> </a:t>
            </a:r>
            <a:r>
              <a:rPr sz="1000" spc="-10" dirty="0"/>
              <a:t>Namensnennung</a:t>
            </a:r>
            <a:r>
              <a:rPr sz="1000" spc="-15" dirty="0"/>
              <a:t> </a:t>
            </a:r>
            <a:r>
              <a:rPr sz="1000" dirty="0"/>
              <a:t>4.0</a:t>
            </a:r>
            <a:r>
              <a:rPr sz="1000" spc="-20" dirty="0"/>
              <a:t> </a:t>
            </a:r>
            <a:r>
              <a:rPr sz="1000" dirty="0"/>
              <a:t>International</a:t>
            </a:r>
            <a:r>
              <a:rPr sz="1000" spc="-20" dirty="0"/>
              <a:t> </a:t>
            </a:r>
            <a:r>
              <a:rPr sz="1000" dirty="0"/>
              <a:t>(CC</a:t>
            </a:r>
            <a:r>
              <a:rPr sz="1000" spc="-15" dirty="0"/>
              <a:t> </a:t>
            </a:r>
            <a:r>
              <a:rPr sz="1000" dirty="0"/>
              <a:t>BY</a:t>
            </a:r>
            <a:r>
              <a:rPr sz="1000" spc="-20" dirty="0"/>
              <a:t> </a:t>
            </a:r>
            <a:r>
              <a:rPr sz="1000" dirty="0"/>
              <a:t>4.0).</a:t>
            </a:r>
            <a:r>
              <a:rPr sz="1000" spc="-20" dirty="0"/>
              <a:t> </a:t>
            </a:r>
            <a:br>
              <a:rPr lang="de-DE" sz="1000" spc="-20" dirty="0"/>
            </a:br>
            <a:r>
              <a:rPr sz="1000" spc="-10" dirty="0"/>
              <a:t>Erstellt</a:t>
            </a:r>
            <a:r>
              <a:rPr lang="de-DE" sz="1000" dirty="0"/>
              <a:t> </a:t>
            </a:r>
            <a:r>
              <a:rPr sz="1000" dirty="0"/>
              <a:t>mit</a:t>
            </a:r>
            <a:r>
              <a:rPr sz="1000" spc="-40" dirty="0"/>
              <a:t> </a:t>
            </a:r>
            <a:r>
              <a:rPr sz="1000" dirty="0"/>
              <a:t>Unterstützung</a:t>
            </a:r>
            <a:r>
              <a:rPr sz="1000" spc="-40" dirty="0"/>
              <a:t> </a:t>
            </a:r>
            <a:r>
              <a:rPr sz="1000" dirty="0"/>
              <a:t>von</a:t>
            </a:r>
            <a:r>
              <a:rPr sz="1000" spc="-40" dirty="0"/>
              <a:t> </a:t>
            </a:r>
            <a:r>
              <a:rPr sz="1000" dirty="0"/>
              <a:t>Gamma</a:t>
            </a:r>
            <a:r>
              <a:rPr sz="1000" spc="-35" dirty="0"/>
              <a:t> </a:t>
            </a:r>
            <a:r>
              <a:rPr sz="1000" spc="-10" dirty="0"/>
              <a:t>(gamma.app).</a:t>
            </a:r>
            <a:br>
              <a:rPr lang="de-DE" sz="1000" dirty="0"/>
            </a:br>
            <a:r>
              <a:rPr sz="1000" spc="-10" dirty="0"/>
              <a:t>Lizenzdetails:</a:t>
            </a:r>
            <a:r>
              <a:rPr sz="1000" spc="5" dirty="0"/>
              <a:t> </a:t>
            </a:r>
            <a:r>
              <a:rPr sz="1000" spc="-10" dirty="0"/>
              <a:t>https://creativecommons.org/licenses/by/4.0</a:t>
            </a:r>
            <a:r>
              <a:rPr spc="-10" dirty="0"/>
              <a:t>/</a:t>
            </a:r>
            <a:endParaRPr sz="10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28700" y="2026918"/>
            <a:ext cx="3009900" cy="3181350"/>
          </a:xfrm>
          <a:custGeom>
            <a:avLst/>
            <a:gdLst/>
            <a:ahLst/>
            <a:cxnLst/>
            <a:rect l="l" t="t" r="r" b="b"/>
            <a:pathLst>
              <a:path w="3009900" h="3181350">
                <a:moveTo>
                  <a:pt x="29913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162757"/>
                </a:lnTo>
                <a:lnTo>
                  <a:pt x="18592" y="3181350"/>
                </a:lnTo>
                <a:lnTo>
                  <a:pt x="2991307" y="3181350"/>
                </a:lnTo>
                <a:lnTo>
                  <a:pt x="3009900" y="3162757"/>
                </a:lnTo>
                <a:lnTo>
                  <a:pt x="3009900" y="18592"/>
                </a:lnTo>
                <a:lnTo>
                  <a:pt x="2994050" y="546"/>
                </a:lnTo>
                <a:lnTo>
                  <a:pt x="29913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90497" y="2051388"/>
            <a:ext cx="2654935" cy="294132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606425">
              <a:lnSpc>
                <a:spcPct val="140000"/>
              </a:lnSpc>
              <a:spcBef>
                <a:spcPts val="434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Sicherheit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 herstellen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kurze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Fallanalyse,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endParaRPr sz="1350">
              <a:latin typeface="Trebuchet MS"/>
              <a:cs typeface="Trebuchet MS"/>
            </a:endParaRPr>
          </a:p>
          <a:p>
            <a:pPr marL="12700" marR="5080" indent="-635">
              <a:lnSpc>
                <a:spcPct val="133500"/>
              </a:lnSpc>
              <a:spcBef>
                <a:spcPts val="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Sicherheitsvorfall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beschreiben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darlegen,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Maßnahmen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Vermeidung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eines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solchen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Vorfalls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beitragen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können.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Betonen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insbesondere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Bedeutung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Passwortsicherheit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Zwei-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Faktor-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Authentifizierung.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10050" y="2026918"/>
            <a:ext cx="3009900" cy="3181350"/>
          </a:xfrm>
          <a:custGeom>
            <a:avLst/>
            <a:gdLst/>
            <a:ahLst/>
            <a:cxnLst/>
            <a:rect l="l" t="t" r="r" b="b"/>
            <a:pathLst>
              <a:path w="3009900" h="3181350">
                <a:moveTo>
                  <a:pt x="29913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162757"/>
                </a:lnTo>
                <a:lnTo>
                  <a:pt x="18592" y="3181350"/>
                </a:lnTo>
                <a:lnTo>
                  <a:pt x="2991307" y="3181350"/>
                </a:lnTo>
                <a:lnTo>
                  <a:pt x="3009900" y="3162757"/>
                </a:lnTo>
                <a:lnTo>
                  <a:pt x="3009900" y="18592"/>
                </a:lnTo>
                <a:lnTo>
                  <a:pt x="2994050" y="546"/>
                </a:lnTo>
                <a:lnTo>
                  <a:pt x="29913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369561" y="2051388"/>
            <a:ext cx="2601595" cy="1567180"/>
          </a:xfrm>
          <a:prstGeom prst="rect">
            <a:avLst/>
          </a:prstGeom>
        </p:spPr>
        <p:txBody>
          <a:bodyPr vert="horz" wrap="square" lIns="0" tIns="156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Sichere</a:t>
            </a:r>
            <a:r>
              <a:rPr sz="1650" spc="434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Passwörter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3400"/>
              </a:lnSpc>
              <a:spcBef>
                <a:spcPts val="3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komplexe,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einzigartige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Passwörter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jeden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Account.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Passwort- Manager</a:t>
            </a:r>
            <a:r>
              <a:rPr sz="1350" spc="-9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zur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sicheren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Verwaltung.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86313" y="3826103"/>
            <a:ext cx="1316355" cy="155575"/>
          </a:xfrm>
          <a:custGeom>
            <a:avLst/>
            <a:gdLst/>
            <a:ahLst/>
            <a:cxnLst/>
            <a:rect l="l" t="t" r="r" b="b"/>
            <a:pathLst>
              <a:path w="1316354" h="155575">
                <a:moveTo>
                  <a:pt x="142265" y="7886"/>
                </a:moveTo>
                <a:lnTo>
                  <a:pt x="142074" y="7721"/>
                </a:lnTo>
                <a:lnTo>
                  <a:pt x="141249" y="6959"/>
                </a:lnTo>
                <a:lnTo>
                  <a:pt x="85788" y="7721"/>
                </a:lnTo>
                <a:lnTo>
                  <a:pt x="61963" y="7721"/>
                </a:lnTo>
                <a:lnTo>
                  <a:pt x="15303" y="6959"/>
                </a:lnTo>
                <a:lnTo>
                  <a:pt x="14300" y="7886"/>
                </a:lnTo>
                <a:lnTo>
                  <a:pt x="14668" y="12725"/>
                </a:lnTo>
                <a:lnTo>
                  <a:pt x="14668" y="34823"/>
                </a:lnTo>
                <a:lnTo>
                  <a:pt x="14300" y="40005"/>
                </a:lnTo>
                <a:lnTo>
                  <a:pt x="15303" y="40932"/>
                </a:lnTo>
                <a:lnTo>
                  <a:pt x="20599" y="40932"/>
                </a:lnTo>
                <a:lnTo>
                  <a:pt x="21615" y="40005"/>
                </a:lnTo>
                <a:lnTo>
                  <a:pt x="23190" y="26504"/>
                </a:lnTo>
                <a:lnTo>
                  <a:pt x="23634" y="23291"/>
                </a:lnTo>
                <a:lnTo>
                  <a:pt x="66802" y="16548"/>
                </a:lnTo>
                <a:lnTo>
                  <a:pt x="111036" y="16548"/>
                </a:lnTo>
                <a:lnTo>
                  <a:pt x="27127" y="116027"/>
                </a:lnTo>
                <a:lnTo>
                  <a:pt x="0" y="146519"/>
                </a:lnTo>
                <a:lnTo>
                  <a:pt x="0" y="151599"/>
                </a:lnTo>
                <a:lnTo>
                  <a:pt x="165" y="151599"/>
                </a:lnTo>
                <a:lnTo>
                  <a:pt x="1016" y="152361"/>
                </a:lnTo>
                <a:lnTo>
                  <a:pt x="53403" y="151599"/>
                </a:lnTo>
                <a:lnTo>
                  <a:pt x="79578" y="151599"/>
                </a:lnTo>
                <a:lnTo>
                  <a:pt x="139560" y="152361"/>
                </a:lnTo>
                <a:lnTo>
                  <a:pt x="140500" y="151599"/>
                </a:lnTo>
                <a:lnTo>
                  <a:pt x="140716" y="146519"/>
                </a:lnTo>
                <a:lnTo>
                  <a:pt x="140830" y="142633"/>
                </a:lnTo>
                <a:lnTo>
                  <a:pt x="140957" y="138417"/>
                </a:lnTo>
                <a:lnTo>
                  <a:pt x="141300" y="129641"/>
                </a:lnTo>
                <a:lnTo>
                  <a:pt x="141363" y="128117"/>
                </a:lnTo>
                <a:lnTo>
                  <a:pt x="141757" y="120611"/>
                </a:lnTo>
                <a:lnTo>
                  <a:pt x="142138" y="116027"/>
                </a:lnTo>
                <a:lnTo>
                  <a:pt x="141249" y="115112"/>
                </a:lnTo>
                <a:lnTo>
                  <a:pt x="135966" y="115112"/>
                </a:lnTo>
                <a:lnTo>
                  <a:pt x="134924" y="116027"/>
                </a:lnTo>
                <a:lnTo>
                  <a:pt x="132473" y="129641"/>
                </a:lnTo>
                <a:lnTo>
                  <a:pt x="131648" y="133527"/>
                </a:lnTo>
                <a:lnTo>
                  <a:pt x="84924" y="142633"/>
                </a:lnTo>
                <a:lnTo>
                  <a:pt x="76758" y="142633"/>
                </a:lnTo>
                <a:lnTo>
                  <a:pt x="37680" y="142024"/>
                </a:lnTo>
                <a:lnTo>
                  <a:pt x="31089" y="142024"/>
                </a:lnTo>
                <a:lnTo>
                  <a:pt x="124929" y="32131"/>
                </a:lnTo>
                <a:lnTo>
                  <a:pt x="142265" y="13093"/>
                </a:lnTo>
                <a:lnTo>
                  <a:pt x="142265" y="7886"/>
                </a:lnTo>
                <a:close/>
              </a:path>
              <a:path w="1316354" h="155575">
                <a:moveTo>
                  <a:pt x="335521" y="57099"/>
                </a:moveTo>
                <a:lnTo>
                  <a:pt x="335203" y="56718"/>
                </a:lnTo>
                <a:lnTo>
                  <a:pt x="334619" y="56172"/>
                </a:lnTo>
                <a:lnTo>
                  <a:pt x="327190" y="56718"/>
                </a:lnTo>
                <a:lnTo>
                  <a:pt x="301294" y="56718"/>
                </a:lnTo>
                <a:lnTo>
                  <a:pt x="291515" y="56172"/>
                </a:lnTo>
                <a:lnTo>
                  <a:pt x="290842" y="56718"/>
                </a:lnTo>
                <a:lnTo>
                  <a:pt x="290499" y="57099"/>
                </a:lnTo>
                <a:lnTo>
                  <a:pt x="290499" y="61290"/>
                </a:lnTo>
                <a:lnTo>
                  <a:pt x="291757" y="62318"/>
                </a:lnTo>
                <a:lnTo>
                  <a:pt x="298716" y="62318"/>
                </a:lnTo>
                <a:lnTo>
                  <a:pt x="303149" y="62763"/>
                </a:lnTo>
                <a:lnTo>
                  <a:pt x="306451" y="64122"/>
                </a:lnTo>
                <a:lnTo>
                  <a:pt x="307098" y="65252"/>
                </a:lnTo>
                <a:lnTo>
                  <a:pt x="307276" y="65671"/>
                </a:lnTo>
                <a:lnTo>
                  <a:pt x="307276" y="69926"/>
                </a:lnTo>
                <a:lnTo>
                  <a:pt x="283413" y="131584"/>
                </a:lnTo>
                <a:lnTo>
                  <a:pt x="273392" y="109080"/>
                </a:lnTo>
                <a:lnTo>
                  <a:pt x="261607" y="82067"/>
                </a:lnTo>
                <a:lnTo>
                  <a:pt x="260451" y="79400"/>
                </a:lnTo>
                <a:lnTo>
                  <a:pt x="250317" y="54635"/>
                </a:lnTo>
                <a:lnTo>
                  <a:pt x="244805" y="54635"/>
                </a:lnTo>
                <a:lnTo>
                  <a:pt x="217233" y="112445"/>
                </a:lnTo>
                <a:lnTo>
                  <a:pt x="213550" y="119888"/>
                </a:lnTo>
                <a:lnTo>
                  <a:pt x="210705" y="125818"/>
                </a:lnTo>
                <a:lnTo>
                  <a:pt x="191909" y="79400"/>
                </a:lnTo>
                <a:lnTo>
                  <a:pt x="189788" y="72796"/>
                </a:lnTo>
                <a:lnTo>
                  <a:pt x="188645" y="68389"/>
                </a:lnTo>
                <a:lnTo>
                  <a:pt x="188645" y="65252"/>
                </a:lnTo>
                <a:lnTo>
                  <a:pt x="189382" y="64122"/>
                </a:lnTo>
                <a:lnTo>
                  <a:pt x="190030" y="63779"/>
                </a:lnTo>
                <a:lnTo>
                  <a:pt x="192112" y="62763"/>
                </a:lnTo>
                <a:lnTo>
                  <a:pt x="190347" y="62763"/>
                </a:lnTo>
                <a:lnTo>
                  <a:pt x="195668" y="62318"/>
                </a:lnTo>
                <a:lnTo>
                  <a:pt x="205320" y="62318"/>
                </a:lnTo>
                <a:lnTo>
                  <a:pt x="206311" y="61290"/>
                </a:lnTo>
                <a:lnTo>
                  <a:pt x="206311" y="57099"/>
                </a:lnTo>
                <a:lnTo>
                  <a:pt x="205879" y="56718"/>
                </a:lnTo>
                <a:lnTo>
                  <a:pt x="205295" y="56172"/>
                </a:lnTo>
                <a:lnTo>
                  <a:pt x="200113" y="56489"/>
                </a:lnTo>
                <a:lnTo>
                  <a:pt x="193789" y="56718"/>
                </a:lnTo>
                <a:lnTo>
                  <a:pt x="158699" y="56718"/>
                </a:lnTo>
                <a:lnTo>
                  <a:pt x="152628" y="56172"/>
                </a:lnTo>
                <a:lnTo>
                  <a:pt x="151612" y="57099"/>
                </a:lnTo>
                <a:lnTo>
                  <a:pt x="151612" y="61290"/>
                </a:lnTo>
                <a:lnTo>
                  <a:pt x="152590" y="62318"/>
                </a:lnTo>
                <a:lnTo>
                  <a:pt x="154355" y="62318"/>
                </a:lnTo>
                <a:lnTo>
                  <a:pt x="158635" y="62763"/>
                </a:lnTo>
                <a:lnTo>
                  <a:pt x="158407" y="62763"/>
                </a:lnTo>
                <a:lnTo>
                  <a:pt x="160845" y="63093"/>
                </a:lnTo>
                <a:lnTo>
                  <a:pt x="163093" y="63779"/>
                </a:lnTo>
                <a:lnTo>
                  <a:pt x="178587" y="99047"/>
                </a:lnTo>
                <a:lnTo>
                  <a:pt x="196634" y="153479"/>
                </a:lnTo>
                <a:lnTo>
                  <a:pt x="207441" y="153479"/>
                </a:lnTo>
                <a:lnTo>
                  <a:pt x="217728" y="130251"/>
                </a:lnTo>
                <a:lnTo>
                  <a:pt x="218465" y="128612"/>
                </a:lnTo>
                <a:lnTo>
                  <a:pt x="230962" y="103238"/>
                </a:lnTo>
                <a:lnTo>
                  <a:pt x="241769" y="82067"/>
                </a:lnTo>
                <a:lnTo>
                  <a:pt x="267423" y="140690"/>
                </a:lnTo>
                <a:lnTo>
                  <a:pt x="272834" y="153479"/>
                </a:lnTo>
                <a:lnTo>
                  <a:pt x="283413" y="153479"/>
                </a:lnTo>
                <a:lnTo>
                  <a:pt x="301866" y="108356"/>
                </a:lnTo>
                <a:lnTo>
                  <a:pt x="319557" y="70929"/>
                </a:lnTo>
                <a:lnTo>
                  <a:pt x="327583" y="62763"/>
                </a:lnTo>
                <a:lnTo>
                  <a:pt x="327139" y="62763"/>
                </a:lnTo>
                <a:lnTo>
                  <a:pt x="330060" y="62318"/>
                </a:lnTo>
                <a:lnTo>
                  <a:pt x="334416" y="62318"/>
                </a:lnTo>
                <a:lnTo>
                  <a:pt x="335419" y="61290"/>
                </a:lnTo>
                <a:lnTo>
                  <a:pt x="335521" y="57099"/>
                </a:lnTo>
                <a:close/>
              </a:path>
              <a:path w="1316354" h="155575">
                <a:moveTo>
                  <a:pt x="441604" y="86258"/>
                </a:moveTo>
                <a:lnTo>
                  <a:pt x="424878" y="60159"/>
                </a:lnTo>
                <a:lnTo>
                  <a:pt x="420992" y="57975"/>
                </a:lnTo>
                <a:lnTo>
                  <a:pt x="420992" y="80949"/>
                </a:lnTo>
                <a:lnTo>
                  <a:pt x="420903" y="95262"/>
                </a:lnTo>
                <a:lnTo>
                  <a:pt x="418465" y="95631"/>
                </a:lnTo>
                <a:lnTo>
                  <a:pt x="417664" y="95631"/>
                </a:lnTo>
                <a:lnTo>
                  <a:pt x="412305" y="95770"/>
                </a:lnTo>
                <a:lnTo>
                  <a:pt x="397522" y="95770"/>
                </a:lnTo>
                <a:lnTo>
                  <a:pt x="372745" y="95084"/>
                </a:lnTo>
                <a:lnTo>
                  <a:pt x="367550" y="94856"/>
                </a:lnTo>
                <a:lnTo>
                  <a:pt x="366204" y="94653"/>
                </a:lnTo>
                <a:lnTo>
                  <a:pt x="366661" y="86639"/>
                </a:lnTo>
                <a:lnTo>
                  <a:pt x="385635" y="60159"/>
                </a:lnTo>
                <a:lnTo>
                  <a:pt x="402742" y="60159"/>
                </a:lnTo>
                <a:lnTo>
                  <a:pt x="409194" y="62738"/>
                </a:lnTo>
                <a:lnTo>
                  <a:pt x="418642" y="73037"/>
                </a:lnTo>
                <a:lnTo>
                  <a:pt x="420992" y="80949"/>
                </a:lnTo>
                <a:lnTo>
                  <a:pt x="420992" y="57975"/>
                </a:lnTo>
                <a:lnTo>
                  <a:pt x="416115" y="55232"/>
                </a:lnTo>
                <a:lnTo>
                  <a:pt x="408178" y="53314"/>
                </a:lnTo>
                <a:lnTo>
                  <a:pt x="392569" y="53314"/>
                </a:lnTo>
                <a:lnTo>
                  <a:pt x="355790" y="71081"/>
                </a:lnTo>
                <a:lnTo>
                  <a:pt x="344589" y="98945"/>
                </a:lnTo>
                <a:lnTo>
                  <a:pt x="344589" y="106108"/>
                </a:lnTo>
                <a:lnTo>
                  <a:pt x="360908" y="143535"/>
                </a:lnTo>
                <a:lnTo>
                  <a:pt x="397484" y="154813"/>
                </a:lnTo>
                <a:lnTo>
                  <a:pt x="402285" y="154813"/>
                </a:lnTo>
                <a:lnTo>
                  <a:pt x="407746" y="154127"/>
                </a:lnTo>
                <a:lnTo>
                  <a:pt x="419976" y="151396"/>
                </a:lnTo>
                <a:lnTo>
                  <a:pt x="426935" y="148437"/>
                </a:lnTo>
                <a:lnTo>
                  <a:pt x="434390" y="144068"/>
                </a:lnTo>
                <a:lnTo>
                  <a:pt x="434746" y="143865"/>
                </a:lnTo>
                <a:lnTo>
                  <a:pt x="438340" y="136499"/>
                </a:lnTo>
                <a:lnTo>
                  <a:pt x="436537" y="134759"/>
                </a:lnTo>
                <a:lnTo>
                  <a:pt x="431139" y="137693"/>
                </a:lnTo>
                <a:lnTo>
                  <a:pt x="426021" y="139979"/>
                </a:lnTo>
                <a:lnTo>
                  <a:pt x="416344" y="143243"/>
                </a:lnTo>
                <a:lnTo>
                  <a:pt x="411289" y="144068"/>
                </a:lnTo>
                <a:lnTo>
                  <a:pt x="406044" y="144068"/>
                </a:lnTo>
                <a:lnTo>
                  <a:pt x="399173" y="143535"/>
                </a:lnTo>
                <a:lnTo>
                  <a:pt x="398386" y="143535"/>
                </a:lnTo>
                <a:lnTo>
                  <a:pt x="367004" y="112725"/>
                </a:lnTo>
                <a:lnTo>
                  <a:pt x="366204" y="102831"/>
                </a:lnTo>
                <a:lnTo>
                  <a:pt x="405104" y="102831"/>
                </a:lnTo>
                <a:lnTo>
                  <a:pt x="410806" y="102666"/>
                </a:lnTo>
                <a:lnTo>
                  <a:pt x="441502" y="95770"/>
                </a:lnTo>
                <a:lnTo>
                  <a:pt x="441604" y="86258"/>
                </a:lnTo>
                <a:close/>
              </a:path>
              <a:path w="1316354" h="155575">
                <a:moveTo>
                  <a:pt x="492950" y="16649"/>
                </a:moveTo>
                <a:lnTo>
                  <a:pt x="491705" y="13919"/>
                </a:lnTo>
                <a:lnTo>
                  <a:pt x="486752" y="9410"/>
                </a:lnTo>
                <a:lnTo>
                  <a:pt x="483755" y="8293"/>
                </a:lnTo>
                <a:lnTo>
                  <a:pt x="476783" y="8293"/>
                </a:lnTo>
                <a:lnTo>
                  <a:pt x="473798" y="9410"/>
                </a:lnTo>
                <a:lnTo>
                  <a:pt x="468769" y="13919"/>
                </a:lnTo>
                <a:lnTo>
                  <a:pt x="467512" y="16649"/>
                </a:lnTo>
                <a:lnTo>
                  <a:pt x="467512" y="23063"/>
                </a:lnTo>
                <a:lnTo>
                  <a:pt x="468769" y="25768"/>
                </a:lnTo>
                <a:lnTo>
                  <a:pt x="473798" y="30200"/>
                </a:lnTo>
                <a:lnTo>
                  <a:pt x="476783" y="31318"/>
                </a:lnTo>
                <a:lnTo>
                  <a:pt x="483755" y="31318"/>
                </a:lnTo>
                <a:lnTo>
                  <a:pt x="486714" y="30200"/>
                </a:lnTo>
                <a:lnTo>
                  <a:pt x="491604" y="25768"/>
                </a:lnTo>
                <a:lnTo>
                  <a:pt x="492912" y="23063"/>
                </a:lnTo>
                <a:lnTo>
                  <a:pt x="492950" y="16649"/>
                </a:lnTo>
                <a:close/>
              </a:path>
              <a:path w="1316354" h="155575">
                <a:moveTo>
                  <a:pt x="509270" y="147142"/>
                </a:moveTo>
                <a:lnTo>
                  <a:pt x="508254" y="146316"/>
                </a:lnTo>
                <a:lnTo>
                  <a:pt x="501129" y="145910"/>
                </a:lnTo>
                <a:lnTo>
                  <a:pt x="497078" y="145618"/>
                </a:lnTo>
                <a:lnTo>
                  <a:pt x="490893" y="120484"/>
                </a:lnTo>
                <a:lnTo>
                  <a:pt x="491007" y="70586"/>
                </a:lnTo>
                <a:lnTo>
                  <a:pt x="491388" y="62522"/>
                </a:lnTo>
                <a:lnTo>
                  <a:pt x="491845" y="56502"/>
                </a:lnTo>
                <a:lnTo>
                  <a:pt x="491934" y="55359"/>
                </a:lnTo>
                <a:lnTo>
                  <a:pt x="489800" y="54025"/>
                </a:lnTo>
                <a:lnTo>
                  <a:pt x="482003" y="56502"/>
                </a:lnTo>
                <a:lnTo>
                  <a:pt x="473354" y="58610"/>
                </a:lnTo>
                <a:lnTo>
                  <a:pt x="463867" y="60337"/>
                </a:lnTo>
                <a:lnTo>
                  <a:pt x="453555" y="61696"/>
                </a:lnTo>
                <a:lnTo>
                  <a:pt x="452653" y="62522"/>
                </a:lnTo>
                <a:lnTo>
                  <a:pt x="452653" y="66916"/>
                </a:lnTo>
                <a:lnTo>
                  <a:pt x="453783" y="67843"/>
                </a:lnTo>
                <a:lnTo>
                  <a:pt x="466051" y="67843"/>
                </a:lnTo>
                <a:lnTo>
                  <a:pt x="467995" y="68097"/>
                </a:lnTo>
                <a:lnTo>
                  <a:pt x="471906" y="88138"/>
                </a:lnTo>
                <a:lnTo>
                  <a:pt x="471906" y="114833"/>
                </a:lnTo>
                <a:lnTo>
                  <a:pt x="471766" y="118884"/>
                </a:lnTo>
                <a:lnTo>
                  <a:pt x="471728" y="120484"/>
                </a:lnTo>
                <a:lnTo>
                  <a:pt x="467334" y="145275"/>
                </a:lnTo>
                <a:lnTo>
                  <a:pt x="467131" y="145275"/>
                </a:lnTo>
                <a:lnTo>
                  <a:pt x="465442" y="145618"/>
                </a:lnTo>
                <a:lnTo>
                  <a:pt x="461505" y="145910"/>
                </a:lnTo>
                <a:lnTo>
                  <a:pt x="454228" y="146316"/>
                </a:lnTo>
                <a:lnTo>
                  <a:pt x="453212" y="147142"/>
                </a:lnTo>
                <a:lnTo>
                  <a:pt x="453212" y="151434"/>
                </a:lnTo>
                <a:lnTo>
                  <a:pt x="454228" y="152361"/>
                </a:lnTo>
                <a:lnTo>
                  <a:pt x="461187" y="152006"/>
                </a:lnTo>
                <a:lnTo>
                  <a:pt x="468020" y="151752"/>
                </a:lnTo>
                <a:lnTo>
                  <a:pt x="474700" y="151599"/>
                </a:lnTo>
                <a:lnTo>
                  <a:pt x="487819" y="151599"/>
                </a:lnTo>
                <a:lnTo>
                  <a:pt x="494538" y="151752"/>
                </a:lnTo>
                <a:lnTo>
                  <a:pt x="501383" y="152006"/>
                </a:lnTo>
                <a:lnTo>
                  <a:pt x="508368" y="152361"/>
                </a:lnTo>
                <a:lnTo>
                  <a:pt x="509117" y="151599"/>
                </a:lnTo>
                <a:lnTo>
                  <a:pt x="509270" y="151434"/>
                </a:lnTo>
                <a:lnTo>
                  <a:pt x="509270" y="147142"/>
                </a:lnTo>
                <a:close/>
              </a:path>
              <a:path w="1316354" h="155575">
                <a:moveTo>
                  <a:pt x="583679" y="92405"/>
                </a:moveTo>
                <a:lnTo>
                  <a:pt x="523468" y="92405"/>
                </a:lnTo>
                <a:lnTo>
                  <a:pt x="518401" y="106108"/>
                </a:lnTo>
                <a:lnTo>
                  <a:pt x="518401" y="107543"/>
                </a:lnTo>
                <a:lnTo>
                  <a:pt x="578281" y="107543"/>
                </a:lnTo>
                <a:lnTo>
                  <a:pt x="583679" y="93929"/>
                </a:lnTo>
                <a:lnTo>
                  <a:pt x="583679" y="92405"/>
                </a:lnTo>
                <a:close/>
              </a:path>
              <a:path w="1316354" h="155575">
                <a:moveTo>
                  <a:pt x="707148" y="7683"/>
                </a:moveTo>
                <a:lnTo>
                  <a:pt x="706818" y="7416"/>
                </a:lnTo>
                <a:lnTo>
                  <a:pt x="706247" y="6959"/>
                </a:lnTo>
                <a:lnTo>
                  <a:pt x="678459" y="7416"/>
                </a:lnTo>
                <a:lnTo>
                  <a:pt x="633412" y="7416"/>
                </a:lnTo>
                <a:lnTo>
                  <a:pt x="595617" y="6959"/>
                </a:lnTo>
                <a:lnTo>
                  <a:pt x="594715" y="7683"/>
                </a:lnTo>
                <a:lnTo>
                  <a:pt x="594715" y="12788"/>
                </a:lnTo>
                <a:lnTo>
                  <a:pt x="595617" y="13512"/>
                </a:lnTo>
                <a:lnTo>
                  <a:pt x="603567" y="13779"/>
                </a:lnTo>
                <a:lnTo>
                  <a:pt x="608558" y="14160"/>
                </a:lnTo>
                <a:lnTo>
                  <a:pt x="616927" y="132372"/>
                </a:lnTo>
                <a:lnTo>
                  <a:pt x="616724" y="135661"/>
                </a:lnTo>
                <a:lnTo>
                  <a:pt x="595617" y="145808"/>
                </a:lnTo>
                <a:lnTo>
                  <a:pt x="594715" y="146418"/>
                </a:lnTo>
                <a:lnTo>
                  <a:pt x="594779" y="151587"/>
                </a:lnTo>
                <a:lnTo>
                  <a:pt x="595617" y="152361"/>
                </a:lnTo>
                <a:lnTo>
                  <a:pt x="624446" y="151587"/>
                </a:lnTo>
                <a:lnTo>
                  <a:pt x="631215" y="151587"/>
                </a:lnTo>
                <a:lnTo>
                  <a:pt x="660107" y="152361"/>
                </a:lnTo>
                <a:lnTo>
                  <a:pt x="660958" y="151587"/>
                </a:lnTo>
                <a:lnTo>
                  <a:pt x="661009" y="146418"/>
                </a:lnTo>
                <a:lnTo>
                  <a:pt x="660107" y="145808"/>
                </a:lnTo>
                <a:lnTo>
                  <a:pt x="652145" y="145542"/>
                </a:lnTo>
                <a:lnTo>
                  <a:pt x="647814" y="145199"/>
                </a:lnTo>
                <a:lnTo>
                  <a:pt x="647369" y="145199"/>
                </a:lnTo>
                <a:lnTo>
                  <a:pt x="643102" y="144119"/>
                </a:lnTo>
                <a:lnTo>
                  <a:pt x="638873" y="132372"/>
                </a:lnTo>
                <a:lnTo>
                  <a:pt x="638797" y="130733"/>
                </a:lnTo>
                <a:lnTo>
                  <a:pt x="638721" y="123304"/>
                </a:lnTo>
                <a:lnTo>
                  <a:pt x="638606" y="82575"/>
                </a:lnTo>
                <a:lnTo>
                  <a:pt x="671652" y="82575"/>
                </a:lnTo>
                <a:lnTo>
                  <a:pt x="686892" y="103454"/>
                </a:lnTo>
                <a:lnTo>
                  <a:pt x="687679" y="104267"/>
                </a:lnTo>
                <a:lnTo>
                  <a:pt x="693305" y="104267"/>
                </a:lnTo>
                <a:lnTo>
                  <a:pt x="694321" y="103454"/>
                </a:lnTo>
                <a:lnTo>
                  <a:pt x="694321" y="100380"/>
                </a:lnTo>
                <a:lnTo>
                  <a:pt x="694169" y="96050"/>
                </a:lnTo>
                <a:lnTo>
                  <a:pt x="693915" y="91338"/>
                </a:lnTo>
                <a:lnTo>
                  <a:pt x="693661" y="85712"/>
                </a:lnTo>
                <a:lnTo>
                  <a:pt x="693597" y="82575"/>
                </a:lnTo>
                <a:lnTo>
                  <a:pt x="693534" y="79197"/>
                </a:lnTo>
                <a:lnTo>
                  <a:pt x="693724" y="73875"/>
                </a:lnTo>
                <a:lnTo>
                  <a:pt x="694321" y="56794"/>
                </a:lnTo>
                <a:lnTo>
                  <a:pt x="693521" y="55968"/>
                </a:lnTo>
                <a:lnTo>
                  <a:pt x="687590" y="55968"/>
                </a:lnTo>
                <a:lnTo>
                  <a:pt x="686879" y="56794"/>
                </a:lnTo>
                <a:lnTo>
                  <a:pt x="685761" y="66040"/>
                </a:lnTo>
                <a:lnTo>
                  <a:pt x="685292" y="68503"/>
                </a:lnTo>
                <a:lnTo>
                  <a:pt x="664451" y="73875"/>
                </a:lnTo>
                <a:lnTo>
                  <a:pt x="652462" y="73875"/>
                </a:lnTo>
                <a:lnTo>
                  <a:pt x="638606" y="73672"/>
                </a:lnTo>
                <a:lnTo>
                  <a:pt x="638695" y="41960"/>
                </a:lnTo>
                <a:lnTo>
                  <a:pt x="638810" y="36017"/>
                </a:lnTo>
                <a:lnTo>
                  <a:pt x="638924" y="30810"/>
                </a:lnTo>
                <a:lnTo>
                  <a:pt x="639038" y="28244"/>
                </a:lnTo>
                <a:lnTo>
                  <a:pt x="639152" y="26022"/>
                </a:lnTo>
                <a:lnTo>
                  <a:pt x="639267" y="23622"/>
                </a:lnTo>
                <a:lnTo>
                  <a:pt x="639305" y="22580"/>
                </a:lnTo>
                <a:lnTo>
                  <a:pt x="639622" y="19443"/>
                </a:lnTo>
                <a:lnTo>
                  <a:pt x="639686" y="18732"/>
                </a:lnTo>
                <a:lnTo>
                  <a:pt x="639775" y="17881"/>
                </a:lnTo>
                <a:lnTo>
                  <a:pt x="639838" y="17221"/>
                </a:lnTo>
                <a:lnTo>
                  <a:pt x="638594" y="17221"/>
                </a:lnTo>
                <a:lnTo>
                  <a:pt x="648093" y="16268"/>
                </a:lnTo>
                <a:lnTo>
                  <a:pt x="655307" y="15862"/>
                </a:lnTo>
                <a:lnTo>
                  <a:pt x="661454" y="15862"/>
                </a:lnTo>
                <a:lnTo>
                  <a:pt x="695553" y="29781"/>
                </a:lnTo>
                <a:lnTo>
                  <a:pt x="696087" y="34556"/>
                </a:lnTo>
                <a:lnTo>
                  <a:pt x="696417" y="37185"/>
                </a:lnTo>
                <a:lnTo>
                  <a:pt x="696569" y="37655"/>
                </a:lnTo>
                <a:lnTo>
                  <a:pt x="697357" y="38481"/>
                </a:lnTo>
                <a:lnTo>
                  <a:pt x="702652" y="38481"/>
                </a:lnTo>
                <a:lnTo>
                  <a:pt x="703554" y="37655"/>
                </a:lnTo>
                <a:lnTo>
                  <a:pt x="703948" y="30810"/>
                </a:lnTo>
                <a:lnTo>
                  <a:pt x="704418" y="23622"/>
                </a:lnTo>
                <a:lnTo>
                  <a:pt x="704786" y="19443"/>
                </a:lnTo>
                <a:lnTo>
                  <a:pt x="704850" y="18732"/>
                </a:lnTo>
                <a:lnTo>
                  <a:pt x="704926" y="17881"/>
                </a:lnTo>
                <a:lnTo>
                  <a:pt x="705015" y="16764"/>
                </a:lnTo>
                <a:lnTo>
                  <a:pt x="705091" y="15862"/>
                </a:lnTo>
                <a:lnTo>
                  <a:pt x="705167" y="14960"/>
                </a:lnTo>
                <a:lnTo>
                  <a:pt x="705954" y="11087"/>
                </a:lnTo>
                <a:lnTo>
                  <a:pt x="707148" y="7683"/>
                </a:lnTo>
                <a:close/>
              </a:path>
              <a:path w="1316354" h="155575">
                <a:moveTo>
                  <a:pt x="826084" y="151841"/>
                </a:moveTo>
                <a:lnTo>
                  <a:pt x="820153" y="151841"/>
                </a:lnTo>
                <a:lnTo>
                  <a:pt x="825627" y="152260"/>
                </a:lnTo>
                <a:lnTo>
                  <a:pt x="826084" y="151841"/>
                </a:lnTo>
                <a:close/>
              </a:path>
              <a:path w="1316354" h="155575">
                <a:moveTo>
                  <a:pt x="826528" y="147345"/>
                </a:moveTo>
                <a:lnTo>
                  <a:pt x="825627" y="146418"/>
                </a:lnTo>
                <a:lnTo>
                  <a:pt x="819213" y="145910"/>
                </a:lnTo>
                <a:lnTo>
                  <a:pt x="816952" y="145707"/>
                </a:lnTo>
                <a:lnTo>
                  <a:pt x="811669" y="141719"/>
                </a:lnTo>
                <a:lnTo>
                  <a:pt x="811542" y="140741"/>
                </a:lnTo>
                <a:lnTo>
                  <a:pt x="811441" y="134353"/>
                </a:lnTo>
                <a:lnTo>
                  <a:pt x="811568" y="100787"/>
                </a:lnTo>
                <a:lnTo>
                  <a:pt x="811644" y="98336"/>
                </a:lnTo>
                <a:lnTo>
                  <a:pt x="812012" y="84721"/>
                </a:lnTo>
                <a:lnTo>
                  <a:pt x="812012" y="78854"/>
                </a:lnTo>
                <a:lnTo>
                  <a:pt x="810806" y="74015"/>
                </a:lnTo>
                <a:lnTo>
                  <a:pt x="782929" y="53924"/>
                </a:lnTo>
                <a:lnTo>
                  <a:pt x="774306" y="53924"/>
                </a:lnTo>
                <a:lnTo>
                  <a:pt x="736701" y="66636"/>
                </a:lnTo>
                <a:lnTo>
                  <a:pt x="735355" y="67462"/>
                </a:lnTo>
                <a:lnTo>
                  <a:pt x="735355" y="80124"/>
                </a:lnTo>
                <a:lnTo>
                  <a:pt x="736257" y="81140"/>
                </a:lnTo>
                <a:lnTo>
                  <a:pt x="740651" y="82169"/>
                </a:lnTo>
                <a:lnTo>
                  <a:pt x="741438" y="81648"/>
                </a:lnTo>
                <a:lnTo>
                  <a:pt x="744969" y="74015"/>
                </a:lnTo>
                <a:lnTo>
                  <a:pt x="746988" y="69837"/>
                </a:lnTo>
                <a:lnTo>
                  <a:pt x="748042" y="68402"/>
                </a:lnTo>
                <a:lnTo>
                  <a:pt x="750087" y="67462"/>
                </a:lnTo>
                <a:lnTo>
                  <a:pt x="757212" y="65151"/>
                </a:lnTo>
                <a:lnTo>
                  <a:pt x="761174" y="64566"/>
                </a:lnTo>
                <a:lnTo>
                  <a:pt x="773849" y="64566"/>
                </a:lnTo>
                <a:lnTo>
                  <a:pt x="780491" y="66636"/>
                </a:lnTo>
                <a:lnTo>
                  <a:pt x="790397" y="74879"/>
                </a:lnTo>
                <a:lnTo>
                  <a:pt x="792759" y="81648"/>
                </a:lnTo>
                <a:lnTo>
                  <a:pt x="792873" y="92087"/>
                </a:lnTo>
                <a:lnTo>
                  <a:pt x="792873" y="98336"/>
                </a:lnTo>
                <a:lnTo>
                  <a:pt x="792873" y="125958"/>
                </a:lnTo>
                <a:lnTo>
                  <a:pt x="785545" y="132854"/>
                </a:lnTo>
                <a:lnTo>
                  <a:pt x="778167" y="137782"/>
                </a:lnTo>
                <a:lnTo>
                  <a:pt x="770737" y="140741"/>
                </a:lnTo>
                <a:lnTo>
                  <a:pt x="763270" y="141719"/>
                </a:lnTo>
                <a:lnTo>
                  <a:pt x="751636" y="141719"/>
                </a:lnTo>
                <a:lnTo>
                  <a:pt x="745832" y="136398"/>
                </a:lnTo>
                <a:lnTo>
                  <a:pt x="745832" y="118046"/>
                </a:lnTo>
                <a:lnTo>
                  <a:pt x="792873" y="98336"/>
                </a:lnTo>
                <a:lnTo>
                  <a:pt x="792873" y="92087"/>
                </a:lnTo>
                <a:lnTo>
                  <a:pt x="743788" y="102400"/>
                </a:lnTo>
                <a:lnTo>
                  <a:pt x="726020" y="129946"/>
                </a:lnTo>
                <a:lnTo>
                  <a:pt x="726020" y="135001"/>
                </a:lnTo>
                <a:lnTo>
                  <a:pt x="748830" y="154101"/>
                </a:lnTo>
                <a:lnTo>
                  <a:pt x="759714" y="154101"/>
                </a:lnTo>
                <a:lnTo>
                  <a:pt x="792873" y="134353"/>
                </a:lnTo>
                <a:lnTo>
                  <a:pt x="792784" y="137782"/>
                </a:lnTo>
                <a:lnTo>
                  <a:pt x="792683" y="141719"/>
                </a:lnTo>
                <a:lnTo>
                  <a:pt x="792556" y="146418"/>
                </a:lnTo>
                <a:lnTo>
                  <a:pt x="792429" y="150825"/>
                </a:lnTo>
                <a:lnTo>
                  <a:pt x="794105" y="152260"/>
                </a:lnTo>
                <a:lnTo>
                  <a:pt x="800417" y="151841"/>
                </a:lnTo>
                <a:lnTo>
                  <a:pt x="820153" y="151841"/>
                </a:lnTo>
                <a:lnTo>
                  <a:pt x="810552" y="151460"/>
                </a:lnTo>
                <a:lnTo>
                  <a:pt x="809942" y="151434"/>
                </a:lnTo>
                <a:lnTo>
                  <a:pt x="811212" y="151434"/>
                </a:lnTo>
                <a:lnTo>
                  <a:pt x="826528" y="151434"/>
                </a:lnTo>
                <a:lnTo>
                  <a:pt x="826528" y="147345"/>
                </a:lnTo>
                <a:close/>
              </a:path>
              <a:path w="1316354" h="155575">
                <a:moveTo>
                  <a:pt x="956475" y="143471"/>
                </a:moveTo>
                <a:lnTo>
                  <a:pt x="954989" y="143471"/>
                </a:lnTo>
                <a:lnTo>
                  <a:pt x="952385" y="142989"/>
                </a:lnTo>
                <a:lnTo>
                  <a:pt x="921435" y="119113"/>
                </a:lnTo>
                <a:lnTo>
                  <a:pt x="893445" y="92811"/>
                </a:lnTo>
                <a:lnTo>
                  <a:pt x="910399" y="80289"/>
                </a:lnTo>
                <a:lnTo>
                  <a:pt x="946797" y="61595"/>
                </a:lnTo>
                <a:lnTo>
                  <a:pt x="947686" y="60680"/>
                </a:lnTo>
                <a:lnTo>
                  <a:pt x="947686" y="56692"/>
                </a:lnTo>
                <a:lnTo>
                  <a:pt x="946912" y="55968"/>
                </a:lnTo>
                <a:lnTo>
                  <a:pt x="941425" y="55968"/>
                </a:lnTo>
                <a:lnTo>
                  <a:pt x="931113" y="55968"/>
                </a:lnTo>
                <a:lnTo>
                  <a:pt x="924661" y="55968"/>
                </a:lnTo>
                <a:lnTo>
                  <a:pt x="924509" y="56375"/>
                </a:lnTo>
                <a:lnTo>
                  <a:pt x="920216" y="60223"/>
                </a:lnTo>
                <a:lnTo>
                  <a:pt x="888034" y="86106"/>
                </a:lnTo>
                <a:lnTo>
                  <a:pt x="872959" y="96405"/>
                </a:lnTo>
                <a:lnTo>
                  <a:pt x="873036" y="32181"/>
                </a:lnTo>
                <a:lnTo>
                  <a:pt x="873099" y="28752"/>
                </a:lnTo>
                <a:lnTo>
                  <a:pt x="873188" y="23507"/>
                </a:lnTo>
                <a:lnTo>
                  <a:pt x="873277" y="18910"/>
                </a:lnTo>
                <a:lnTo>
                  <a:pt x="873658" y="8597"/>
                </a:lnTo>
                <a:lnTo>
                  <a:pt x="874102" y="2476"/>
                </a:lnTo>
                <a:lnTo>
                  <a:pt x="874191" y="1231"/>
                </a:lnTo>
                <a:lnTo>
                  <a:pt x="872058" y="0"/>
                </a:lnTo>
                <a:lnTo>
                  <a:pt x="864273" y="2476"/>
                </a:lnTo>
                <a:lnTo>
                  <a:pt x="855637" y="4559"/>
                </a:lnTo>
                <a:lnTo>
                  <a:pt x="846150" y="6261"/>
                </a:lnTo>
                <a:lnTo>
                  <a:pt x="835812" y="7569"/>
                </a:lnTo>
                <a:lnTo>
                  <a:pt x="834910" y="8597"/>
                </a:lnTo>
                <a:lnTo>
                  <a:pt x="834910" y="12788"/>
                </a:lnTo>
                <a:lnTo>
                  <a:pt x="835926" y="13716"/>
                </a:lnTo>
                <a:lnTo>
                  <a:pt x="843876" y="13716"/>
                </a:lnTo>
                <a:lnTo>
                  <a:pt x="848423" y="13855"/>
                </a:lnTo>
                <a:lnTo>
                  <a:pt x="854125" y="55765"/>
                </a:lnTo>
                <a:lnTo>
                  <a:pt x="854049" y="118884"/>
                </a:lnTo>
                <a:lnTo>
                  <a:pt x="849617" y="145275"/>
                </a:lnTo>
                <a:lnTo>
                  <a:pt x="849414" y="145275"/>
                </a:lnTo>
                <a:lnTo>
                  <a:pt x="847712" y="145618"/>
                </a:lnTo>
                <a:lnTo>
                  <a:pt x="843775" y="145910"/>
                </a:lnTo>
                <a:lnTo>
                  <a:pt x="836485" y="146316"/>
                </a:lnTo>
                <a:lnTo>
                  <a:pt x="835482" y="147142"/>
                </a:lnTo>
                <a:lnTo>
                  <a:pt x="835482" y="151434"/>
                </a:lnTo>
                <a:lnTo>
                  <a:pt x="836485" y="152361"/>
                </a:lnTo>
                <a:lnTo>
                  <a:pt x="843457" y="152006"/>
                </a:lnTo>
                <a:lnTo>
                  <a:pt x="850277" y="151752"/>
                </a:lnTo>
                <a:lnTo>
                  <a:pt x="856970" y="151587"/>
                </a:lnTo>
                <a:lnTo>
                  <a:pt x="870102" y="151587"/>
                </a:lnTo>
                <a:lnTo>
                  <a:pt x="876820" y="151752"/>
                </a:lnTo>
                <a:lnTo>
                  <a:pt x="883666" y="152006"/>
                </a:lnTo>
                <a:lnTo>
                  <a:pt x="890625" y="152361"/>
                </a:lnTo>
                <a:lnTo>
                  <a:pt x="891387" y="151587"/>
                </a:lnTo>
                <a:lnTo>
                  <a:pt x="891527" y="151434"/>
                </a:lnTo>
                <a:lnTo>
                  <a:pt x="891527" y="147142"/>
                </a:lnTo>
                <a:lnTo>
                  <a:pt x="890511" y="146316"/>
                </a:lnTo>
                <a:lnTo>
                  <a:pt x="883386" y="145910"/>
                </a:lnTo>
                <a:lnTo>
                  <a:pt x="879335" y="145618"/>
                </a:lnTo>
                <a:lnTo>
                  <a:pt x="873239" y="122135"/>
                </a:lnTo>
                <a:lnTo>
                  <a:pt x="873112" y="118884"/>
                </a:lnTo>
                <a:lnTo>
                  <a:pt x="873112" y="118592"/>
                </a:lnTo>
                <a:lnTo>
                  <a:pt x="872985" y="114846"/>
                </a:lnTo>
                <a:lnTo>
                  <a:pt x="872959" y="100380"/>
                </a:lnTo>
                <a:lnTo>
                  <a:pt x="889508" y="114300"/>
                </a:lnTo>
                <a:lnTo>
                  <a:pt x="894676" y="118592"/>
                </a:lnTo>
                <a:lnTo>
                  <a:pt x="898804" y="122135"/>
                </a:lnTo>
                <a:lnTo>
                  <a:pt x="901877" y="124929"/>
                </a:lnTo>
                <a:lnTo>
                  <a:pt x="911783" y="134035"/>
                </a:lnTo>
                <a:lnTo>
                  <a:pt x="922223" y="143802"/>
                </a:lnTo>
                <a:lnTo>
                  <a:pt x="927163" y="147853"/>
                </a:lnTo>
                <a:lnTo>
                  <a:pt x="934974" y="154000"/>
                </a:lnTo>
                <a:lnTo>
                  <a:pt x="946531" y="150304"/>
                </a:lnTo>
                <a:lnTo>
                  <a:pt x="953693" y="148234"/>
                </a:lnTo>
                <a:lnTo>
                  <a:pt x="955890" y="147853"/>
                </a:lnTo>
                <a:lnTo>
                  <a:pt x="956475" y="147853"/>
                </a:lnTo>
                <a:lnTo>
                  <a:pt x="956475" y="143471"/>
                </a:lnTo>
                <a:close/>
              </a:path>
              <a:path w="1316354" h="155575">
                <a:moveTo>
                  <a:pt x="1030960" y="61595"/>
                </a:moveTo>
                <a:lnTo>
                  <a:pt x="1030173" y="60883"/>
                </a:lnTo>
                <a:lnTo>
                  <a:pt x="1023493" y="61595"/>
                </a:lnTo>
                <a:lnTo>
                  <a:pt x="998994" y="61595"/>
                </a:lnTo>
                <a:lnTo>
                  <a:pt x="999680" y="48933"/>
                </a:lnTo>
                <a:lnTo>
                  <a:pt x="999756" y="47434"/>
                </a:lnTo>
                <a:lnTo>
                  <a:pt x="1000467" y="36537"/>
                </a:lnTo>
                <a:lnTo>
                  <a:pt x="1001026" y="29781"/>
                </a:lnTo>
                <a:lnTo>
                  <a:pt x="1001115" y="28714"/>
                </a:lnTo>
                <a:lnTo>
                  <a:pt x="1001610" y="24701"/>
                </a:lnTo>
                <a:lnTo>
                  <a:pt x="1001699" y="23952"/>
                </a:lnTo>
                <a:lnTo>
                  <a:pt x="998994" y="21894"/>
                </a:lnTo>
                <a:lnTo>
                  <a:pt x="994041" y="24701"/>
                </a:lnTo>
                <a:lnTo>
                  <a:pt x="987704" y="27317"/>
                </a:lnTo>
                <a:lnTo>
                  <a:pt x="979982" y="29781"/>
                </a:lnTo>
                <a:lnTo>
                  <a:pt x="980274" y="33375"/>
                </a:lnTo>
                <a:lnTo>
                  <a:pt x="980389" y="36537"/>
                </a:lnTo>
                <a:lnTo>
                  <a:pt x="980490" y="39763"/>
                </a:lnTo>
                <a:lnTo>
                  <a:pt x="980592" y="47434"/>
                </a:lnTo>
                <a:lnTo>
                  <a:pt x="980655" y="60883"/>
                </a:lnTo>
                <a:lnTo>
                  <a:pt x="976299" y="62928"/>
                </a:lnTo>
                <a:lnTo>
                  <a:pt x="970597" y="65151"/>
                </a:lnTo>
                <a:lnTo>
                  <a:pt x="963549" y="67538"/>
                </a:lnTo>
                <a:lnTo>
                  <a:pt x="962761" y="68554"/>
                </a:lnTo>
                <a:lnTo>
                  <a:pt x="962761" y="71221"/>
                </a:lnTo>
                <a:lnTo>
                  <a:pt x="963764" y="72034"/>
                </a:lnTo>
                <a:lnTo>
                  <a:pt x="968121" y="71767"/>
                </a:lnTo>
                <a:lnTo>
                  <a:pt x="971981" y="71628"/>
                </a:lnTo>
                <a:lnTo>
                  <a:pt x="979982" y="71628"/>
                </a:lnTo>
                <a:lnTo>
                  <a:pt x="979868" y="117665"/>
                </a:lnTo>
                <a:lnTo>
                  <a:pt x="979563" y="121488"/>
                </a:lnTo>
                <a:lnTo>
                  <a:pt x="979538" y="122377"/>
                </a:lnTo>
                <a:lnTo>
                  <a:pt x="1004735" y="153885"/>
                </a:lnTo>
                <a:lnTo>
                  <a:pt x="1008786" y="153885"/>
                </a:lnTo>
                <a:lnTo>
                  <a:pt x="1012774" y="153073"/>
                </a:lnTo>
                <a:lnTo>
                  <a:pt x="1016673" y="151434"/>
                </a:lnTo>
                <a:lnTo>
                  <a:pt x="1023493" y="145770"/>
                </a:lnTo>
                <a:lnTo>
                  <a:pt x="1027811" y="142367"/>
                </a:lnTo>
                <a:lnTo>
                  <a:pt x="1029614" y="141198"/>
                </a:lnTo>
                <a:lnTo>
                  <a:pt x="1026909" y="137515"/>
                </a:lnTo>
                <a:lnTo>
                  <a:pt x="1022629" y="139903"/>
                </a:lnTo>
                <a:lnTo>
                  <a:pt x="1017587" y="141198"/>
                </a:lnTo>
                <a:lnTo>
                  <a:pt x="1009015" y="141198"/>
                </a:lnTo>
                <a:lnTo>
                  <a:pt x="1005319" y="140271"/>
                </a:lnTo>
                <a:lnTo>
                  <a:pt x="1000899" y="136918"/>
                </a:lnTo>
                <a:lnTo>
                  <a:pt x="999540" y="134607"/>
                </a:lnTo>
                <a:lnTo>
                  <a:pt x="998562" y="128676"/>
                </a:lnTo>
                <a:lnTo>
                  <a:pt x="998321" y="122377"/>
                </a:lnTo>
                <a:lnTo>
                  <a:pt x="998321" y="112763"/>
                </a:lnTo>
                <a:lnTo>
                  <a:pt x="998982" y="72034"/>
                </a:lnTo>
                <a:lnTo>
                  <a:pt x="998994" y="71628"/>
                </a:lnTo>
                <a:lnTo>
                  <a:pt x="998994" y="71221"/>
                </a:lnTo>
                <a:lnTo>
                  <a:pt x="1027836" y="71221"/>
                </a:lnTo>
                <a:lnTo>
                  <a:pt x="1028827" y="70192"/>
                </a:lnTo>
                <a:lnTo>
                  <a:pt x="1030960" y="61595"/>
                </a:lnTo>
                <a:close/>
              </a:path>
              <a:path w="1316354" h="155575">
                <a:moveTo>
                  <a:pt x="1149667" y="101815"/>
                </a:moveTo>
                <a:lnTo>
                  <a:pt x="1127950" y="61874"/>
                </a:lnTo>
                <a:lnTo>
                  <a:pt x="1127950" y="109893"/>
                </a:lnTo>
                <a:lnTo>
                  <a:pt x="1127506" y="117411"/>
                </a:lnTo>
                <a:lnTo>
                  <a:pt x="1106195" y="148259"/>
                </a:lnTo>
                <a:lnTo>
                  <a:pt x="1089837" y="148259"/>
                </a:lnTo>
                <a:lnTo>
                  <a:pt x="1062710" y="117411"/>
                </a:lnTo>
                <a:lnTo>
                  <a:pt x="1060488" y="96558"/>
                </a:lnTo>
                <a:lnTo>
                  <a:pt x="1060792" y="91655"/>
                </a:lnTo>
                <a:lnTo>
                  <a:pt x="1060881" y="90068"/>
                </a:lnTo>
                <a:lnTo>
                  <a:pt x="1081735" y="60274"/>
                </a:lnTo>
                <a:lnTo>
                  <a:pt x="1091488" y="60274"/>
                </a:lnTo>
                <a:lnTo>
                  <a:pt x="1125601" y="90068"/>
                </a:lnTo>
                <a:lnTo>
                  <a:pt x="1127950" y="109893"/>
                </a:lnTo>
                <a:lnTo>
                  <a:pt x="1127950" y="61874"/>
                </a:lnTo>
                <a:lnTo>
                  <a:pt x="1096327" y="53416"/>
                </a:lnTo>
                <a:lnTo>
                  <a:pt x="1087247" y="53936"/>
                </a:lnTo>
                <a:lnTo>
                  <a:pt x="1052220" y="70662"/>
                </a:lnTo>
                <a:lnTo>
                  <a:pt x="1039152" y="96558"/>
                </a:lnTo>
                <a:lnTo>
                  <a:pt x="1039152" y="113411"/>
                </a:lnTo>
                <a:lnTo>
                  <a:pt x="1063345" y="147802"/>
                </a:lnTo>
                <a:lnTo>
                  <a:pt x="1091488" y="155524"/>
                </a:lnTo>
                <a:lnTo>
                  <a:pt x="1103096" y="154584"/>
                </a:lnTo>
                <a:lnTo>
                  <a:pt x="1140091" y="132295"/>
                </a:lnTo>
                <a:lnTo>
                  <a:pt x="1148486" y="113411"/>
                </a:lnTo>
                <a:lnTo>
                  <a:pt x="1148613" y="113017"/>
                </a:lnTo>
                <a:lnTo>
                  <a:pt x="1149667" y="101815"/>
                </a:lnTo>
                <a:close/>
              </a:path>
              <a:path w="1316354" h="155575">
                <a:moveTo>
                  <a:pt x="1242250" y="57099"/>
                </a:moveTo>
                <a:lnTo>
                  <a:pt x="1241463" y="55664"/>
                </a:lnTo>
                <a:lnTo>
                  <a:pt x="1238542" y="54432"/>
                </a:lnTo>
                <a:lnTo>
                  <a:pt x="1235430" y="53822"/>
                </a:lnTo>
                <a:lnTo>
                  <a:pt x="1229118" y="53822"/>
                </a:lnTo>
                <a:lnTo>
                  <a:pt x="1225435" y="54432"/>
                </a:lnTo>
                <a:lnTo>
                  <a:pt x="1225816" y="54432"/>
                </a:lnTo>
                <a:lnTo>
                  <a:pt x="1220495" y="56210"/>
                </a:lnTo>
                <a:lnTo>
                  <a:pt x="1217993" y="57556"/>
                </a:lnTo>
                <a:lnTo>
                  <a:pt x="1213726" y="61036"/>
                </a:lnTo>
                <a:lnTo>
                  <a:pt x="1211262" y="63512"/>
                </a:lnTo>
                <a:lnTo>
                  <a:pt x="1200048" y="76441"/>
                </a:lnTo>
                <a:lnTo>
                  <a:pt x="1200162" y="71628"/>
                </a:lnTo>
                <a:lnTo>
                  <a:pt x="1200277" y="66344"/>
                </a:lnTo>
                <a:lnTo>
                  <a:pt x="1200289" y="66167"/>
                </a:lnTo>
                <a:lnTo>
                  <a:pt x="1200416" y="63512"/>
                </a:lnTo>
                <a:lnTo>
                  <a:pt x="1200531" y="61036"/>
                </a:lnTo>
                <a:lnTo>
                  <a:pt x="1200607" y="59309"/>
                </a:lnTo>
                <a:lnTo>
                  <a:pt x="1200696" y="58610"/>
                </a:lnTo>
                <a:lnTo>
                  <a:pt x="1200810" y="57556"/>
                </a:lnTo>
                <a:lnTo>
                  <a:pt x="1200937" y="56502"/>
                </a:lnTo>
                <a:lnTo>
                  <a:pt x="1201039" y="55664"/>
                </a:lnTo>
                <a:lnTo>
                  <a:pt x="1201064" y="55359"/>
                </a:lnTo>
                <a:lnTo>
                  <a:pt x="1198918" y="54025"/>
                </a:lnTo>
                <a:lnTo>
                  <a:pt x="1191133" y="56502"/>
                </a:lnTo>
                <a:lnTo>
                  <a:pt x="1182497" y="58610"/>
                </a:lnTo>
                <a:lnTo>
                  <a:pt x="1173010" y="60337"/>
                </a:lnTo>
                <a:lnTo>
                  <a:pt x="1162685" y="61696"/>
                </a:lnTo>
                <a:lnTo>
                  <a:pt x="1161783" y="62522"/>
                </a:lnTo>
                <a:lnTo>
                  <a:pt x="1161783" y="66916"/>
                </a:lnTo>
                <a:lnTo>
                  <a:pt x="1162913" y="67843"/>
                </a:lnTo>
                <a:lnTo>
                  <a:pt x="1175169" y="67843"/>
                </a:lnTo>
                <a:lnTo>
                  <a:pt x="1177124" y="68097"/>
                </a:lnTo>
                <a:lnTo>
                  <a:pt x="1181023" y="88138"/>
                </a:lnTo>
                <a:lnTo>
                  <a:pt x="1181023" y="114846"/>
                </a:lnTo>
                <a:lnTo>
                  <a:pt x="1163358" y="146316"/>
                </a:lnTo>
                <a:lnTo>
                  <a:pt x="1162342" y="147142"/>
                </a:lnTo>
                <a:lnTo>
                  <a:pt x="1162342" y="151434"/>
                </a:lnTo>
                <a:lnTo>
                  <a:pt x="1163358" y="152361"/>
                </a:lnTo>
                <a:lnTo>
                  <a:pt x="1170317" y="152006"/>
                </a:lnTo>
                <a:lnTo>
                  <a:pt x="1177150" y="151752"/>
                </a:lnTo>
                <a:lnTo>
                  <a:pt x="1183830" y="151587"/>
                </a:lnTo>
                <a:lnTo>
                  <a:pt x="1198448" y="151587"/>
                </a:lnTo>
                <a:lnTo>
                  <a:pt x="1206360" y="151752"/>
                </a:lnTo>
                <a:lnTo>
                  <a:pt x="1214094" y="152006"/>
                </a:lnTo>
                <a:lnTo>
                  <a:pt x="1221651" y="152361"/>
                </a:lnTo>
                <a:lnTo>
                  <a:pt x="1222502" y="151587"/>
                </a:lnTo>
                <a:lnTo>
                  <a:pt x="1222667" y="151434"/>
                </a:lnTo>
                <a:lnTo>
                  <a:pt x="1222667" y="147142"/>
                </a:lnTo>
                <a:lnTo>
                  <a:pt x="1221651" y="146316"/>
                </a:lnTo>
                <a:lnTo>
                  <a:pt x="1213421" y="145910"/>
                </a:lnTo>
                <a:lnTo>
                  <a:pt x="1213116" y="145910"/>
                </a:lnTo>
                <a:lnTo>
                  <a:pt x="1208366" y="145605"/>
                </a:lnTo>
                <a:lnTo>
                  <a:pt x="1207363" y="145605"/>
                </a:lnTo>
                <a:lnTo>
                  <a:pt x="1205039" y="145199"/>
                </a:lnTo>
                <a:lnTo>
                  <a:pt x="1204696" y="145199"/>
                </a:lnTo>
                <a:lnTo>
                  <a:pt x="1199819" y="94996"/>
                </a:lnTo>
                <a:lnTo>
                  <a:pt x="1200404" y="89852"/>
                </a:lnTo>
                <a:lnTo>
                  <a:pt x="1202728" y="81737"/>
                </a:lnTo>
                <a:lnTo>
                  <a:pt x="1205039" y="78359"/>
                </a:lnTo>
                <a:lnTo>
                  <a:pt x="1207503" y="76441"/>
                </a:lnTo>
                <a:lnTo>
                  <a:pt x="1211935" y="72974"/>
                </a:lnTo>
                <a:lnTo>
                  <a:pt x="1215986" y="71628"/>
                </a:lnTo>
                <a:lnTo>
                  <a:pt x="1227315" y="71628"/>
                </a:lnTo>
                <a:lnTo>
                  <a:pt x="1232166" y="74764"/>
                </a:lnTo>
                <a:lnTo>
                  <a:pt x="1235163" y="81038"/>
                </a:lnTo>
                <a:lnTo>
                  <a:pt x="1240231" y="81038"/>
                </a:lnTo>
                <a:lnTo>
                  <a:pt x="1240358" y="75006"/>
                </a:lnTo>
                <a:lnTo>
                  <a:pt x="1240472" y="72974"/>
                </a:lnTo>
                <a:lnTo>
                  <a:pt x="1240586" y="71628"/>
                </a:lnTo>
                <a:lnTo>
                  <a:pt x="1240739" y="69926"/>
                </a:lnTo>
                <a:lnTo>
                  <a:pt x="1240802" y="69126"/>
                </a:lnTo>
                <a:lnTo>
                  <a:pt x="1240917" y="67843"/>
                </a:lnTo>
                <a:lnTo>
                  <a:pt x="1240993" y="66916"/>
                </a:lnTo>
                <a:lnTo>
                  <a:pt x="1241056" y="66167"/>
                </a:lnTo>
                <a:lnTo>
                  <a:pt x="1242199" y="57556"/>
                </a:lnTo>
                <a:lnTo>
                  <a:pt x="1242250" y="57099"/>
                </a:lnTo>
                <a:close/>
              </a:path>
              <a:path w="1316354" h="155575">
                <a:moveTo>
                  <a:pt x="1315961" y="92405"/>
                </a:moveTo>
                <a:lnTo>
                  <a:pt x="1255750" y="92405"/>
                </a:lnTo>
                <a:lnTo>
                  <a:pt x="1250683" y="106108"/>
                </a:lnTo>
                <a:lnTo>
                  <a:pt x="1250683" y="107543"/>
                </a:lnTo>
                <a:lnTo>
                  <a:pt x="1310563" y="107543"/>
                </a:lnTo>
                <a:lnTo>
                  <a:pt x="1315961" y="93929"/>
                </a:lnTo>
                <a:lnTo>
                  <a:pt x="1315961" y="92405"/>
                </a:lnTo>
                <a:close/>
              </a:path>
            </a:pathLst>
          </a:custGeom>
          <a:solidFill>
            <a:srgbClr val="141F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69047" y="4032758"/>
            <a:ext cx="2616200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Authentifizierung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29700"/>
              </a:lnSpc>
              <a:spcBef>
                <a:spcPts val="530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Aktivieren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2FA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zusätzlichen Schutz.</a:t>
            </a:r>
            <a:endParaRPr sz="135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391400" y="2026918"/>
            <a:ext cx="3009900" cy="3181350"/>
          </a:xfrm>
          <a:custGeom>
            <a:avLst/>
            <a:gdLst/>
            <a:ahLst/>
            <a:cxnLst/>
            <a:rect l="l" t="t" r="r" b="b"/>
            <a:pathLst>
              <a:path w="3009900" h="3181350">
                <a:moveTo>
                  <a:pt x="2991307" y="0"/>
                </a:moveTo>
                <a:lnTo>
                  <a:pt x="18592" y="0"/>
                </a:lnTo>
                <a:lnTo>
                  <a:pt x="15849" y="546"/>
                </a:lnTo>
                <a:lnTo>
                  <a:pt x="0" y="18592"/>
                </a:lnTo>
                <a:lnTo>
                  <a:pt x="0" y="3162757"/>
                </a:lnTo>
                <a:lnTo>
                  <a:pt x="18592" y="3181350"/>
                </a:lnTo>
                <a:lnTo>
                  <a:pt x="2991307" y="3181350"/>
                </a:lnTo>
                <a:lnTo>
                  <a:pt x="3009899" y="3162757"/>
                </a:lnTo>
                <a:lnTo>
                  <a:pt x="3009899" y="18592"/>
                </a:lnTo>
                <a:lnTo>
                  <a:pt x="2994050" y="546"/>
                </a:lnTo>
                <a:lnTo>
                  <a:pt x="2991307" y="0"/>
                </a:lnTo>
                <a:close/>
              </a:path>
            </a:pathLst>
          </a:custGeom>
          <a:solidFill>
            <a:srgbClr val="E9E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548626" y="2051388"/>
            <a:ext cx="2435225" cy="157543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379095">
              <a:lnSpc>
                <a:spcPct val="140000"/>
              </a:lnSpc>
              <a:spcBef>
                <a:spcPts val="434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Regelmäßige</a:t>
            </a:r>
            <a:r>
              <a:rPr sz="1650" spc="-2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Updates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Halten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Software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Betriebssysteme</a:t>
            </a:r>
            <a:r>
              <a:rPr sz="1350" spc="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aktuell.</a:t>
            </a:r>
            <a:endParaRPr sz="1350">
              <a:latin typeface="Trebuchet MS"/>
              <a:cs typeface="Trebuchet MS"/>
            </a:endParaRPr>
          </a:p>
          <a:p>
            <a:pPr marL="12700" marR="5080" indent="-635">
              <a:lnSpc>
                <a:spcPct val="134400"/>
              </a:lnSpc>
              <a:spcBef>
                <a:spcPts val="40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Automatisieren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Updates,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um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Sicherheitslücken</a:t>
            </a:r>
            <a:r>
              <a:rPr sz="1350" spc="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schließen.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11" name="object 11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282"/>
            <a:ext cx="1746527" cy="417192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019047" y="1217930"/>
            <a:ext cx="6842759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5" dirty="0">
                <a:solidFill>
                  <a:srgbClr val="3056B7"/>
                </a:solidFill>
              </a:rPr>
              <a:t>Passwörter</a:t>
            </a:r>
            <a:r>
              <a:rPr spc="225" dirty="0">
                <a:solidFill>
                  <a:srgbClr val="3056B7"/>
                </a:solidFill>
              </a:rPr>
              <a:t> </a:t>
            </a:r>
            <a:r>
              <a:rPr spc="75" dirty="0">
                <a:solidFill>
                  <a:srgbClr val="3056B7"/>
                </a:solidFill>
              </a:rPr>
              <a:t>und</a:t>
            </a:r>
            <a:r>
              <a:rPr spc="225" dirty="0">
                <a:solidFill>
                  <a:srgbClr val="3056B7"/>
                </a:solidFill>
              </a:rPr>
              <a:t> </a:t>
            </a:r>
            <a:r>
              <a:rPr spc="40" dirty="0">
                <a:solidFill>
                  <a:srgbClr val="3056B7"/>
                </a:solidFill>
              </a:rPr>
              <a:t>Authentifizierung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89552" y="1636268"/>
            <a:ext cx="2000250" cy="1069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4210"/>
              </a:lnSpc>
            </a:pPr>
            <a:r>
              <a:rPr spc="125" dirty="0">
                <a:solidFill>
                  <a:srgbClr val="3056B7"/>
                </a:solidFill>
              </a:rPr>
              <a:t>Phishing- Mails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9380" y="2819635"/>
            <a:ext cx="2841625" cy="22200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4200"/>
              </a:lnSpc>
              <a:spcBef>
                <a:spcPts val="95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Checkliste,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zeigt,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Phishing</a:t>
            </a:r>
            <a:r>
              <a:rPr lang="de-DE" sz="1350" spc="-20" dirty="0">
                <a:solidFill>
                  <a:srgbClr val="141F3E"/>
                </a:solidFill>
                <a:latin typeface="Trebuchet MS"/>
                <a:cs typeface="Trebuchet MS"/>
              </a:rPr>
              <a:t>-M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ails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erkennen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welche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Schritte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unternehmen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sind,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Ihre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schützen.</a:t>
            </a:r>
            <a:endParaRPr sz="1350" dirty="0">
              <a:latin typeface="Trebuchet MS"/>
              <a:cs typeface="Trebuchet MS"/>
            </a:endParaRPr>
          </a:p>
          <a:p>
            <a:pPr marL="12700" marR="48260">
              <a:lnSpc>
                <a:spcPct val="131300"/>
              </a:lnSpc>
              <a:spcBef>
                <a:spcPts val="5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Nutzen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Beispiele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der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Fallbeschreibung,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um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Risiken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von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Social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Hacking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verdeutlichen.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59293" y="1903730"/>
            <a:ext cx="2825750" cy="259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spc="-10" dirty="0">
                <a:solidFill>
                  <a:srgbClr val="3056B7"/>
                </a:solidFill>
                <a:latin typeface="Palatino Linotype"/>
                <a:cs typeface="Palatino Linotype"/>
              </a:rPr>
              <a:t>VPN/WLAN</a:t>
            </a:r>
            <a:endParaRPr sz="3350">
              <a:latin typeface="Palatino Linotype"/>
              <a:cs typeface="Palatino Linotype"/>
            </a:endParaRPr>
          </a:p>
          <a:p>
            <a:pPr marL="12700" marR="20955" indent="-635">
              <a:lnSpc>
                <a:spcPct val="134200"/>
              </a:lnSpc>
              <a:spcBef>
                <a:spcPts val="1105"/>
              </a:spcBef>
            </a:pP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Anleitung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zur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sicheren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Nutzung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von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VPNs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und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Cloud-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Diensten,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speziell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die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digitale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Projektarbeit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geeignet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ist.</a:t>
            </a:r>
            <a:endParaRPr sz="1350">
              <a:latin typeface="Trebuchet MS"/>
              <a:cs typeface="Trebuchet MS"/>
            </a:endParaRPr>
          </a:p>
          <a:p>
            <a:pPr marL="13335" marR="5080">
              <a:lnSpc>
                <a:spcPts val="2170"/>
              </a:lnSpc>
              <a:spcBef>
                <a:spcPts val="8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Diskutieren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Sie,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wie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im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Projekt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für eine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sichere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Datenübertragung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-</a:t>
            </a:r>
            <a:endParaRPr sz="135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  <a:spcBef>
                <a:spcPts val="380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speicherung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sorgen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würden.</a:t>
            </a:r>
            <a:endParaRPr sz="1350">
              <a:latin typeface="Trebuchet MS"/>
              <a:cs typeface="Trebuchet MS"/>
            </a:endParaRPr>
          </a:p>
        </p:txBody>
      </p:sp>
      <p:pic>
        <p:nvPicPr>
          <p:cNvPr id="6" name="object 6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0197"/>
            <a:ext cx="1746528" cy="41719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1875" y="2065210"/>
            <a:ext cx="2434156" cy="230441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0740"/>
            <a:ext cx="1746527" cy="41719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046" y="750824"/>
            <a:ext cx="8505953" cy="5277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691005" algn="l"/>
                <a:tab pos="3936365" algn="l"/>
                <a:tab pos="4886325" algn="l"/>
              </a:tabLst>
            </a:pPr>
            <a:r>
              <a:rPr spc="-10" dirty="0">
                <a:solidFill>
                  <a:srgbClr val="3056B7"/>
                </a:solidFill>
              </a:rPr>
              <a:t>Digitale</a:t>
            </a:r>
            <a:r>
              <a:rPr lang="de-DE" dirty="0">
                <a:solidFill>
                  <a:srgbClr val="3056B7"/>
                </a:solidFill>
              </a:rPr>
              <a:t> </a:t>
            </a:r>
            <a:r>
              <a:rPr spc="-10" dirty="0">
                <a:solidFill>
                  <a:srgbClr val="3056B7"/>
                </a:solidFill>
              </a:rPr>
              <a:t>Signaturen</a:t>
            </a:r>
            <a:r>
              <a:rPr lang="de-DE" dirty="0">
                <a:solidFill>
                  <a:srgbClr val="3056B7"/>
                </a:solidFill>
              </a:rPr>
              <a:t> </a:t>
            </a:r>
            <a:r>
              <a:rPr spc="-25" dirty="0">
                <a:solidFill>
                  <a:srgbClr val="3056B7"/>
                </a:solidFill>
              </a:rPr>
              <a:t>und</a:t>
            </a:r>
            <a:r>
              <a:rPr lang="de-DE" dirty="0">
                <a:solidFill>
                  <a:srgbClr val="3056B7"/>
                </a:solidFill>
              </a:rPr>
              <a:t> </a:t>
            </a:r>
            <a:r>
              <a:rPr lang="de-DE" spc="-10" dirty="0">
                <a:solidFill>
                  <a:srgbClr val="3056B7"/>
                </a:solidFill>
              </a:rPr>
              <a:t>DSGVO</a:t>
            </a:r>
            <a:endParaRPr spc="-10" dirty="0">
              <a:solidFill>
                <a:srgbClr val="3056B7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18683" y="1719307"/>
            <a:ext cx="7900670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Digitale</a:t>
            </a:r>
            <a:r>
              <a:rPr lang="de-DE" sz="1650" spc="49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Signaturen</a:t>
            </a:r>
            <a:r>
              <a:rPr lang="de-DE" sz="1650" spc="48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verstehen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>
              <a:lnSpc>
                <a:spcPct val="134400"/>
              </a:lnSpc>
              <a:spcBef>
                <a:spcPts val="455"/>
              </a:spcBef>
            </a:pP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Lernen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rechtliche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Verbindlichkeit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digitaler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Signaturen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kennen.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Wählen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zertifizierte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30" dirty="0">
                <a:solidFill>
                  <a:srgbClr val="141F3E"/>
                </a:solidFill>
                <a:latin typeface="Trebuchet MS"/>
                <a:cs typeface="Trebuchet MS"/>
              </a:rPr>
              <a:t>Anbieter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für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maximale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Sicherheit.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8512" y="3147371"/>
            <a:ext cx="7705090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-55" dirty="0">
                <a:solidFill>
                  <a:srgbClr val="141F3E"/>
                </a:solidFill>
                <a:latin typeface="Palatino Linotype"/>
                <a:cs typeface="Palatino Linotype"/>
              </a:rPr>
              <a:t>DSGVO-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Grundlagen</a:t>
            </a:r>
            <a:endParaRPr sz="1650" dirty="0">
              <a:latin typeface="Palatino Linotype"/>
              <a:cs typeface="Palatino Linotype"/>
            </a:endParaRPr>
          </a:p>
          <a:p>
            <a:pPr marL="12700" marR="5080" indent="635">
              <a:lnSpc>
                <a:spcPct val="134100"/>
              </a:lnSpc>
              <a:spcBef>
                <a:spcPts val="46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Machen</a:t>
            </a:r>
            <a:r>
              <a:rPr sz="1350" spc="-7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mit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Kernprinzipien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DSGVO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vertraut.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Erstellen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eine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kurze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Übersicht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für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Ihre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Organisation.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18855" y="4584503"/>
            <a:ext cx="7468234" cy="888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Tools</a:t>
            </a:r>
            <a:r>
              <a:rPr sz="1650" spc="24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auf</a:t>
            </a:r>
            <a:r>
              <a:rPr sz="1650" spc="2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DSGVO-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Konformität</a:t>
            </a:r>
            <a:r>
              <a:rPr sz="1650" spc="2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prüfen</a:t>
            </a:r>
            <a:endParaRPr sz="1650">
              <a:latin typeface="Palatino Linotype"/>
              <a:cs typeface="Palatino Linotype"/>
            </a:endParaRPr>
          </a:p>
          <a:p>
            <a:pPr marL="12700" marR="5080">
              <a:lnSpc>
                <a:spcPct val="134100"/>
              </a:lnSpc>
              <a:spcBef>
                <a:spcPts val="465"/>
              </a:spcBef>
            </a:pP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Analysieren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Datenschutzerklärungen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digitaler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Werkzeuge.</a:t>
            </a:r>
            <a:r>
              <a:rPr sz="1350" spc="-4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Stellen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sicher,</a:t>
            </a:r>
            <a:r>
              <a:rPr sz="1350" spc="-3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0" dirty="0">
                <a:solidFill>
                  <a:srgbClr val="141F3E"/>
                </a:solidFill>
                <a:latin typeface="Trebuchet MS"/>
                <a:cs typeface="Trebuchet MS"/>
              </a:rPr>
              <a:t>dass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Daten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25" dirty="0">
                <a:solidFill>
                  <a:srgbClr val="141F3E"/>
                </a:solidFill>
                <a:latin typeface="Trebuchet MS"/>
                <a:cs typeface="Trebuchet MS"/>
              </a:rPr>
              <a:t>nur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zweckgebunden</a:t>
            </a:r>
            <a:r>
              <a:rPr sz="1350" spc="-6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verarbeitet</a:t>
            </a:r>
            <a:r>
              <a:rPr sz="1350" spc="-6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werden.</a:t>
            </a:r>
            <a:endParaRPr sz="135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92841" y="1551381"/>
            <a:ext cx="971550" cy="4124960"/>
            <a:chOff x="1092841" y="1551381"/>
            <a:chExt cx="971550" cy="4124960"/>
          </a:xfrm>
        </p:grpSpPr>
        <p:sp>
          <p:nvSpPr>
            <p:cNvPr id="9" name="object 9"/>
            <p:cNvSpPr/>
            <p:nvPr/>
          </p:nvSpPr>
          <p:spPr>
            <a:xfrm>
              <a:off x="1276184" y="1551381"/>
              <a:ext cx="788670" cy="4124960"/>
            </a:xfrm>
            <a:custGeom>
              <a:avLst/>
              <a:gdLst/>
              <a:ahLst/>
              <a:cxnLst/>
              <a:rect l="l" t="t" r="r" b="b"/>
              <a:pathLst>
                <a:path w="788669" h="4124960">
                  <a:moveTo>
                    <a:pt x="19050" y="6896"/>
                  </a:moveTo>
                  <a:lnTo>
                    <a:pt x="18122" y="4648"/>
                  </a:lnTo>
                  <a:lnTo>
                    <a:pt x="14401" y="927"/>
                  </a:lnTo>
                  <a:lnTo>
                    <a:pt x="12153" y="0"/>
                  </a:ln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4117441"/>
                  </a:lnTo>
                  <a:lnTo>
                    <a:pt x="927" y="4119676"/>
                  </a:lnTo>
                  <a:lnTo>
                    <a:pt x="4648" y="4123398"/>
                  </a:lnTo>
                  <a:lnTo>
                    <a:pt x="6896" y="4124337"/>
                  </a:lnTo>
                  <a:lnTo>
                    <a:pt x="12153" y="4124337"/>
                  </a:lnTo>
                  <a:lnTo>
                    <a:pt x="14401" y="4123398"/>
                  </a:lnTo>
                  <a:lnTo>
                    <a:pt x="18122" y="4119676"/>
                  </a:lnTo>
                  <a:lnTo>
                    <a:pt x="19050" y="4117441"/>
                  </a:lnTo>
                  <a:lnTo>
                    <a:pt x="19050" y="6896"/>
                  </a:lnTo>
                  <a:close/>
                </a:path>
                <a:path w="788669" h="4124960">
                  <a:moveTo>
                    <a:pt x="788200" y="378371"/>
                  </a:moveTo>
                  <a:lnTo>
                    <a:pt x="787260" y="376123"/>
                  </a:lnTo>
                  <a:lnTo>
                    <a:pt x="783539" y="372402"/>
                  </a:lnTo>
                  <a:lnTo>
                    <a:pt x="781304" y="371475"/>
                  </a:lnTo>
                  <a:lnTo>
                    <a:pt x="195008" y="371475"/>
                  </a:lnTo>
                  <a:lnTo>
                    <a:pt x="192773" y="372402"/>
                  </a:lnTo>
                  <a:lnTo>
                    <a:pt x="189039" y="376123"/>
                  </a:lnTo>
                  <a:lnTo>
                    <a:pt x="188125" y="378371"/>
                  </a:lnTo>
                  <a:lnTo>
                    <a:pt x="188125" y="383628"/>
                  </a:lnTo>
                  <a:lnTo>
                    <a:pt x="189039" y="385876"/>
                  </a:lnTo>
                  <a:lnTo>
                    <a:pt x="192773" y="389597"/>
                  </a:lnTo>
                  <a:lnTo>
                    <a:pt x="195008" y="390525"/>
                  </a:lnTo>
                  <a:lnTo>
                    <a:pt x="781304" y="390525"/>
                  </a:lnTo>
                  <a:lnTo>
                    <a:pt x="783539" y="389597"/>
                  </a:lnTo>
                  <a:lnTo>
                    <a:pt x="787260" y="385876"/>
                  </a:lnTo>
                  <a:lnTo>
                    <a:pt x="788200" y="383628"/>
                  </a:lnTo>
                  <a:lnTo>
                    <a:pt x="788200" y="378371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2841" y="1741881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64316" y="3361131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92841" y="3180156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64316" y="4789881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CF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92841" y="4608906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50662" y="1864066"/>
              <a:ext cx="81064" cy="17679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2306" y="3294667"/>
              <a:ext cx="125526" cy="17519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25005" y="4731570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BFD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23915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047" y="750824"/>
            <a:ext cx="5420360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3056B7"/>
                </a:solidFill>
              </a:rPr>
              <a:t>Präsentation</a:t>
            </a:r>
            <a:r>
              <a:rPr spc="195" dirty="0">
                <a:solidFill>
                  <a:srgbClr val="3056B7"/>
                </a:solidFill>
              </a:rPr>
              <a:t> </a:t>
            </a:r>
            <a:r>
              <a:rPr dirty="0">
                <a:solidFill>
                  <a:srgbClr val="3056B7"/>
                </a:solidFill>
              </a:rPr>
              <a:t>der</a:t>
            </a:r>
            <a:r>
              <a:rPr spc="240" dirty="0">
                <a:solidFill>
                  <a:srgbClr val="3056B7"/>
                </a:solidFill>
              </a:rPr>
              <a:t> </a:t>
            </a:r>
            <a:r>
              <a:rPr spc="35" dirty="0">
                <a:solidFill>
                  <a:srgbClr val="3056B7"/>
                </a:solidFill>
              </a:rPr>
              <a:t>Ergebnisse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33854" y="1729232"/>
            <a:ext cx="4340860" cy="611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Ergebnisse</a:t>
            </a:r>
            <a:r>
              <a:rPr sz="1650" spc="-50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45" dirty="0">
                <a:solidFill>
                  <a:srgbClr val="141F3E"/>
                </a:solidFill>
                <a:latin typeface="Palatino Linotype"/>
                <a:cs typeface="Palatino Linotype"/>
              </a:rPr>
              <a:t>präsentieren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Präsentation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8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Erkenntnisse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zu</a:t>
            </a:r>
            <a:r>
              <a:rPr sz="1350" spc="-8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den</a:t>
            </a:r>
            <a:r>
              <a:rPr sz="1350" spc="-7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Sicherheitsthemen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33854" y="3100832"/>
            <a:ext cx="4577080" cy="611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75" dirty="0">
                <a:solidFill>
                  <a:srgbClr val="141F3E"/>
                </a:solidFill>
                <a:latin typeface="Palatino Linotype"/>
                <a:cs typeface="Palatino Linotype"/>
              </a:rPr>
              <a:t>Feedback</a:t>
            </a:r>
            <a:r>
              <a:rPr sz="1650" spc="-4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50" dirty="0">
                <a:solidFill>
                  <a:srgbClr val="141F3E"/>
                </a:solidFill>
                <a:latin typeface="Palatino Linotype"/>
                <a:cs typeface="Palatino Linotype"/>
              </a:rPr>
              <a:t>einholen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</a:pP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Gemeinsamer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Austausch</a:t>
            </a:r>
            <a:r>
              <a:rPr sz="1350" spc="-5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die</a:t>
            </a:r>
            <a:r>
              <a:rPr sz="1350" spc="-4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Ergebnisse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in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der</a:t>
            </a:r>
            <a:r>
              <a:rPr sz="1350" spc="-5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Gruppe</a:t>
            </a:r>
            <a:endParaRPr sz="135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33854" y="4471670"/>
            <a:ext cx="5841365" cy="612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Reflexion</a:t>
            </a:r>
            <a:r>
              <a:rPr sz="1650" spc="3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dirty="0">
                <a:solidFill>
                  <a:srgbClr val="141F3E"/>
                </a:solidFill>
                <a:latin typeface="Palatino Linotype"/>
                <a:cs typeface="Palatino Linotype"/>
              </a:rPr>
              <a:t>und</a:t>
            </a:r>
            <a:r>
              <a:rPr sz="1650" spc="365" dirty="0">
                <a:solidFill>
                  <a:srgbClr val="141F3E"/>
                </a:solidFill>
                <a:latin typeface="Palatino Linotype"/>
                <a:cs typeface="Palatino Linotype"/>
              </a:rPr>
              <a:t> </a:t>
            </a:r>
            <a:r>
              <a:rPr sz="1650" spc="-10" dirty="0">
                <a:solidFill>
                  <a:srgbClr val="141F3E"/>
                </a:solidFill>
                <a:latin typeface="Palatino Linotype"/>
                <a:cs typeface="Palatino Linotype"/>
              </a:rPr>
              <a:t>Anwendung</a:t>
            </a:r>
            <a:endParaRPr sz="1650" dirty="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1019"/>
              </a:spcBef>
            </a:pP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Diskussion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über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mögliche</a:t>
            </a:r>
            <a:r>
              <a:rPr sz="1350" spc="-5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Anwendungsmöglichkeiten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</a:t>
            </a:r>
            <a:r>
              <a:rPr sz="1350" dirty="0">
                <a:solidFill>
                  <a:srgbClr val="141F3E"/>
                </a:solidFill>
                <a:latin typeface="Trebuchet MS"/>
                <a:cs typeface="Trebuchet MS"/>
              </a:rPr>
              <a:t>und</a:t>
            </a:r>
            <a:r>
              <a:rPr sz="1350" spc="-10" dirty="0">
                <a:solidFill>
                  <a:srgbClr val="141F3E"/>
                </a:solidFill>
                <a:latin typeface="Trebuchet MS"/>
                <a:cs typeface="Trebuchet MS"/>
              </a:rPr>
              <a:t> Prozessplanungen</a:t>
            </a:r>
            <a:endParaRPr sz="1350" dirty="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28700" y="1560907"/>
            <a:ext cx="857250" cy="4115435"/>
            <a:chOff x="1028700" y="1560907"/>
            <a:chExt cx="857250" cy="4115435"/>
          </a:xfrm>
        </p:grpSpPr>
        <p:sp>
          <p:nvSpPr>
            <p:cNvPr id="9" name="object 9"/>
            <p:cNvSpPr/>
            <p:nvPr/>
          </p:nvSpPr>
          <p:spPr>
            <a:xfrm>
              <a:off x="1028700" y="1560918"/>
              <a:ext cx="857250" cy="4114800"/>
            </a:xfrm>
            <a:custGeom>
              <a:avLst/>
              <a:gdLst/>
              <a:ahLst/>
              <a:cxnLst/>
              <a:rect l="l" t="t" r="r" b="b"/>
              <a:pathLst>
                <a:path w="857250" h="4114800">
                  <a:moveTo>
                    <a:pt x="857250" y="2743187"/>
                  </a:moveTo>
                  <a:lnTo>
                    <a:pt x="428625" y="2914637"/>
                  </a:lnTo>
                  <a:lnTo>
                    <a:pt x="0" y="2743187"/>
                  </a:lnTo>
                  <a:lnTo>
                    <a:pt x="0" y="3943350"/>
                  </a:lnTo>
                  <a:lnTo>
                    <a:pt x="428625" y="4114800"/>
                  </a:lnTo>
                  <a:lnTo>
                    <a:pt x="857250" y="3943350"/>
                  </a:lnTo>
                  <a:lnTo>
                    <a:pt x="857250" y="2743187"/>
                  </a:lnTo>
                  <a:close/>
                </a:path>
                <a:path w="857250" h="4114800">
                  <a:moveTo>
                    <a:pt x="857250" y="1371587"/>
                  </a:moveTo>
                  <a:lnTo>
                    <a:pt x="428625" y="1543037"/>
                  </a:lnTo>
                  <a:lnTo>
                    <a:pt x="0" y="1371587"/>
                  </a:lnTo>
                  <a:lnTo>
                    <a:pt x="0" y="2571737"/>
                  </a:lnTo>
                  <a:lnTo>
                    <a:pt x="428625" y="2743187"/>
                  </a:lnTo>
                  <a:lnTo>
                    <a:pt x="857250" y="2571737"/>
                  </a:lnTo>
                  <a:lnTo>
                    <a:pt x="857250" y="1371587"/>
                  </a:lnTo>
                  <a:close/>
                </a:path>
                <a:path w="857250" h="4114800">
                  <a:moveTo>
                    <a:pt x="857250" y="0"/>
                  </a:moveTo>
                  <a:lnTo>
                    <a:pt x="428625" y="171450"/>
                  </a:lnTo>
                  <a:lnTo>
                    <a:pt x="0" y="0"/>
                  </a:lnTo>
                  <a:lnTo>
                    <a:pt x="0" y="1200150"/>
                  </a:lnTo>
                  <a:lnTo>
                    <a:pt x="428625" y="1371600"/>
                  </a:lnTo>
                  <a:lnTo>
                    <a:pt x="857250" y="12001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E9EB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2112" y="2168866"/>
              <a:ext cx="81064" cy="1767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94518" y="3542317"/>
              <a:ext cx="125526" cy="1751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96455" y="4912926"/>
              <a:ext cx="123748" cy="1792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373" y="955039"/>
            <a:ext cx="5763895" cy="89458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10" dirty="0">
                <a:latin typeface="Arial"/>
                <a:cs typeface="Arial"/>
              </a:rPr>
              <a:t>Glossar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Advance</a:t>
            </a:r>
            <a:r>
              <a:rPr lang="de-DE" sz="1100" b="1" spc="-10" dirty="0">
                <a:latin typeface="Arial"/>
                <a:cs typeface="Arial"/>
              </a:rPr>
              <a:t>d</a:t>
            </a:r>
            <a:r>
              <a:rPr lang="de-DE" sz="1100" b="1" spc="-45" dirty="0">
                <a:latin typeface="Arial"/>
                <a:cs typeface="Arial"/>
              </a:rPr>
              <a:t>-</a:t>
            </a:r>
            <a:r>
              <a:rPr sz="1100" b="1" spc="-20" dirty="0" err="1">
                <a:latin typeface="Arial"/>
                <a:cs typeface="Arial"/>
              </a:rPr>
              <a:t>Kurs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A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Add-ons</a:t>
            </a:r>
            <a:endParaRPr sz="1100" dirty="0">
              <a:latin typeface="Arial"/>
              <a:cs typeface="Arial"/>
            </a:endParaRPr>
          </a:p>
          <a:p>
            <a:pPr marL="12700" marR="5080">
              <a:lnSpc>
                <a:spcPct val="110200"/>
              </a:lnSpc>
              <a:spcBef>
                <a:spcPts val="25"/>
              </a:spcBef>
            </a:pPr>
            <a:r>
              <a:rPr sz="1100" spc="-10" dirty="0">
                <a:latin typeface="Arial"/>
                <a:cs typeface="Arial"/>
              </a:rPr>
              <a:t>Add-</a:t>
            </a:r>
            <a:r>
              <a:rPr sz="1100" dirty="0">
                <a:latin typeface="Arial"/>
                <a:cs typeface="Arial"/>
              </a:rPr>
              <a:t>ons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zusätzliche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Erweiterungen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Webbrowser,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die </a:t>
            </a:r>
            <a:r>
              <a:rPr sz="1100" dirty="0">
                <a:latin typeface="Arial"/>
                <a:cs typeface="Arial"/>
              </a:rPr>
              <a:t>deren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erweitern.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Werbeblocker,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Passwort-</a:t>
            </a:r>
            <a:r>
              <a:rPr sz="1100" dirty="0">
                <a:latin typeface="Arial"/>
                <a:cs typeface="Arial"/>
              </a:rPr>
              <a:t>Manager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Rechtschreibprüfungen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5" dirty="0">
                <a:latin typeface="Arial"/>
                <a:cs typeface="Arial"/>
              </a:rPr>
              <a:t>ALT-</a:t>
            </a:r>
            <a:r>
              <a:rPr sz="1100" b="1" spc="-20" dirty="0">
                <a:latin typeface="Arial"/>
                <a:cs typeface="Arial"/>
              </a:rPr>
              <a:t>Texte</a:t>
            </a:r>
            <a:endParaRPr sz="1100" dirty="0">
              <a:latin typeface="Arial"/>
              <a:cs typeface="Arial"/>
            </a:endParaRPr>
          </a:p>
          <a:p>
            <a:pPr marL="12700" marR="150495">
              <a:lnSpc>
                <a:spcPts val="1460"/>
              </a:lnSpc>
              <a:spcBef>
                <a:spcPts val="50"/>
              </a:spcBef>
            </a:pPr>
            <a:r>
              <a:rPr sz="1100" spc="-10" dirty="0">
                <a:latin typeface="Arial"/>
                <a:cs typeface="Arial"/>
              </a:rPr>
              <a:t>ALT-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(Alternativtexte)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beschreibende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Texte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helfen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sehbehinderten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Screenreadern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vorgelesen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werden,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verbessern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Barrierefreiheit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Suchmaschinenoptimierung.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B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Backup-</a:t>
            </a:r>
            <a:r>
              <a:rPr sz="1100" b="1" spc="-10" dirty="0">
                <a:latin typeface="Arial"/>
                <a:cs typeface="Arial"/>
              </a:rPr>
              <a:t>Service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Backup-</a:t>
            </a:r>
            <a:r>
              <a:rPr sz="1100" dirty="0">
                <a:latin typeface="Arial"/>
                <a:cs typeface="Arial"/>
              </a:rPr>
              <a:t>Service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Dienst,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automatisch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Kopien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Systemen</a:t>
            </a:r>
            <a:endParaRPr sz="1100" dirty="0">
              <a:latin typeface="Arial"/>
              <a:cs typeface="Arial"/>
            </a:endParaRPr>
          </a:p>
          <a:p>
            <a:pPr marL="12700" marR="349250">
              <a:lnSpc>
                <a:spcPct val="1100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speichert,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Datenverluste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Hackerangriffe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technische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Probleme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vermeiden.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Betriebssystem</a:t>
            </a:r>
            <a:endParaRPr sz="1100" dirty="0">
              <a:latin typeface="Arial"/>
              <a:cs typeface="Arial"/>
            </a:endParaRPr>
          </a:p>
          <a:p>
            <a:pPr marL="12700" marR="26860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(engl.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Operating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OS)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grundlegende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eines </a:t>
            </a:r>
            <a:r>
              <a:rPr sz="1100" dirty="0">
                <a:latin typeface="Arial"/>
                <a:cs typeface="Arial"/>
              </a:rPr>
              <a:t>Computers,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Tablets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Hardware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steuert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die</a:t>
            </a:r>
            <a:r>
              <a:rPr sz="1100" spc="-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Ausführung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von </a:t>
            </a:r>
            <a:r>
              <a:rPr sz="1100" dirty="0">
                <a:latin typeface="Arial"/>
                <a:cs typeface="Arial"/>
              </a:rPr>
              <a:t>Programmen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ermöglicht.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Windows,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macOS,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Linux,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Android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iOS.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Blended-</a:t>
            </a:r>
            <a:r>
              <a:rPr sz="1100" b="1" spc="-10" dirty="0">
                <a:latin typeface="Arial"/>
                <a:cs typeface="Arial"/>
              </a:rPr>
              <a:t>Learning</a:t>
            </a:r>
            <a:endParaRPr sz="1100" dirty="0">
              <a:latin typeface="Arial"/>
              <a:cs typeface="Arial"/>
            </a:endParaRPr>
          </a:p>
          <a:p>
            <a:pPr marL="12700" marR="19748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Blended-</a:t>
            </a:r>
            <a:r>
              <a:rPr sz="1100" dirty="0">
                <a:latin typeface="Arial"/>
                <a:cs typeface="Arial"/>
              </a:rPr>
              <a:t>Learning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kombiniert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traditionelle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Präsenzlehre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Lernmethoden.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Dabei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k</a:t>
            </a:r>
            <a:r>
              <a:rPr sz="1100" dirty="0">
                <a:latin typeface="Arial"/>
                <a:cs typeface="Arial"/>
              </a:rPr>
              <a:t>urse,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interaktive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virtuelle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Klassenzimmer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0" dirty="0">
                <a:latin typeface="Arial"/>
                <a:cs typeface="Arial"/>
              </a:rPr>
              <a:t> klassischen </a:t>
            </a:r>
            <a:r>
              <a:rPr sz="1100" dirty="0">
                <a:latin typeface="Arial"/>
                <a:cs typeface="Arial"/>
              </a:rPr>
              <a:t>Unterrichtsformen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kombiniert.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Browserdaten</a:t>
            </a:r>
            <a:endParaRPr sz="1100" dirty="0">
              <a:latin typeface="Arial"/>
              <a:cs typeface="Arial"/>
            </a:endParaRPr>
          </a:p>
          <a:p>
            <a:pPr marL="12700" marR="101600">
              <a:lnSpc>
                <a:spcPct val="109100"/>
              </a:lnSpc>
              <a:spcBef>
                <a:spcPts val="25"/>
              </a:spcBef>
            </a:pPr>
            <a:r>
              <a:rPr sz="1100" spc="-10" dirty="0">
                <a:latin typeface="Arial"/>
                <a:cs typeface="Arial"/>
              </a:rPr>
              <a:t>Browserdaten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Webbrowser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darunter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Cookies, Cache-</a:t>
            </a:r>
            <a:r>
              <a:rPr sz="1100" dirty="0">
                <a:latin typeface="Arial"/>
                <a:cs typeface="Arial"/>
              </a:rPr>
              <a:t>Dateien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gespeicherte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personalisierte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regelmäßig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gelöscht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Datenschutz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Sicherheit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erhöhen.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0" dirty="0">
                <a:latin typeface="Arial"/>
                <a:cs typeface="Arial"/>
              </a:rPr>
              <a:t>C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Cache</a:t>
            </a:r>
            <a:endParaRPr sz="1100" dirty="0">
              <a:latin typeface="Arial"/>
              <a:cs typeface="Arial"/>
            </a:endParaRPr>
          </a:p>
          <a:p>
            <a:pPr marL="12700" marR="146050" algn="just">
              <a:lnSpc>
                <a:spcPct val="110500"/>
              </a:lnSpc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Cache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temporärer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häufig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abgelegt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darauf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beschleunigen.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speichern z.</a:t>
            </a:r>
            <a:r>
              <a:rPr lang="de-DE" sz="1100" spc="-5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0" dirty="0">
                <a:latin typeface="Arial"/>
                <a:cs typeface="Arial"/>
              </a:rPr>
              <a:t> Webseiteninhalte</a:t>
            </a:r>
            <a:r>
              <a:rPr sz="1100" dirty="0">
                <a:latin typeface="Arial"/>
                <a:cs typeface="Arial"/>
              </a:rPr>
              <a:t> im</a:t>
            </a:r>
            <a:r>
              <a:rPr sz="1100" spc="-10" dirty="0">
                <a:latin typeface="Arial"/>
                <a:cs typeface="Arial"/>
              </a:rPr>
              <a:t> Cache,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erneuten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Besuch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verkürzen.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Clickbait</a:t>
            </a:r>
            <a:endParaRPr sz="1100" dirty="0">
              <a:latin typeface="Arial"/>
              <a:cs typeface="Arial"/>
            </a:endParaRPr>
          </a:p>
          <a:p>
            <a:pPr marL="12700" marR="33464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Clickbait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reißerische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Überschriften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Nutzer</a:t>
            </a:r>
            <a:r>
              <a:rPr lang="de-DE" sz="1100" dirty="0">
                <a:latin typeface="Arial"/>
                <a:cs typeface="Arial"/>
              </a:rPr>
              <a:t>/-innen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verleiten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sollen,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Link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klicken.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enthalten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übertriebene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irreführende Aussagen.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233" y="860293"/>
            <a:ext cx="5736590" cy="8776728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z="1100" b="1" spc="-20" dirty="0">
                <a:latin typeface="Arial"/>
                <a:cs typeface="Arial"/>
              </a:rPr>
              <a:t>Cloud</a:t>
            </a:r>
            <a:endParaRPr sz="1100" dirty="0">
              <a:latin typeface="Arial"/>
              <a:cs typeface="Arial"/>
            </a:endParaRPr>
          </a:p>
          <a:p>
            <a:pPr marL="12700" marR="5080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Cloud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internetbasierte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Speicher-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Rechendienste,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nicht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lokal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sondern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externen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Servern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Google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Drive,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Dropbox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OneDrive.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Cookies</a:t>
            </a:r>
            <a:endParaRPr sz="1100" dirty="0">
              <a:latin typeface="Arial"/>
              <a:cs typeface="Arial"/>
            </a:endParaRPr>
          </a:p>
          <a:p>
            <a:pPr marL="12700" marR="168275">
              <a:lnSpc>
                <a:spcPct val="110200"/>
              </a:lnSpc>
              <a:spcBef>
                <a:spcPts val="10"/>
              </a:spcBef>
            </a:pPr>
            <a:r>
              <a:rPr sz="1100" spc="-10" dirty="0">
                <a:latin typeface="Arial"/>
                <a:cs typeface="Arial"/>
              </a:rPr>
              <a:t>Cookies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kleine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Textdateien,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Nutzers</a:t>
            </a:r>
            <a:r>
              <a:rPr lang="de-DE" sz="1100" dirty="0">
                <a:latin typeface="Arial"/>
                <a:cs typeface="Arial"/>
              </a:rPr>
              <a:t>/einer Nutzerin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dienen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dazu,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Einstellungen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speichern,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Benutzer</a:t>
            </a:r>
            <a:r>
              <a:rPr lang="de-DE" sz="1100" dirty="0">
                <a:latin typeface="Arial"/>
                <a:cs typeface="Arial"/>
              </a:rPr>
              <a:t>/-in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0" dirty="0">
                <a:latin typeface="Arial"/>
                <a:cs typeface="Arial"/>
              </a:rPr>
              <a:t> identifizieren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personalisieren.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D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DSGVO</a:t>
            </a:r>
            <a:r>
              <a:rPr sz="1100" b="1" spc="105" dirty="0">
                <a:latin typeface="Arial"/>
                <a:cs typeface="Arial"/>
              </a:rPr>
              <a:t> </a:t>
            </a:r>
            <a:r>
              <a:rPr sz="1100" b="1" spc="-25" dirty="0">
                <a:latin typeface="Arial"/>
                <a:cs typeface="Arial"/>
              </a:rPr>
              <a:t>(Datenschutz-</a:t>
            </a:r>
            <a:r>
              <a:rPr sz="1100" b="1" spc="-10" dirty="0">
                <a:latin typeface="Arial"/>
                <a:cs typeface="Arial"/>
              </a:rPr>
              <a:t>Grundverordnung)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DSGVO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EU-</a:t>
            </a:r>
            <a:r>
              <a:rPr sz="1100" dirty="0">
                <a:latin typeface="Arial"/>
                <a:cs typeface="Arial"/>
              </a:rPr>
              <a:t>weite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Verordnung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Schutz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personenbezogener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legt</a:t>
            </a:r>
            <a:endParaRPr sz="1100" dirty="0">
              <a:latin typeface="Arial"/>
              <a:cs typeface="Arial"/>
            </a:endParaRPr>
          </a:p>
          <a:p>
            <a:pPr marL="12700" marR="210820">
              <a:lnSpc>
                <a:spcPct val="1109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fest,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Unternehmen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umgehen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müssen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gibt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spc="-10" dirty="0">
                <a:latin typeface="Arial"/>
                <a:cs typeface="Arial"/>
              </a:rPr>
              <a:t>Nutzerinnen/</a:t>
            </a:r>
            <a:r>
              <a:rPr sz="1100" spc="-10" dirty="0">
                <a:latin typeface="Arial"/>
                <a:cs typeface="Arial"/>
              </a:rPr>
              <a:t>Nutzern </a:t>
            </a:r>
            <a:r>
              <a:rPr sz="1100" dirty="0">
                <a:latin typeface="Arial"/>
                <a:cs typeface="Arial"/>
              </a:rPr>
              <a:t>mehr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Kontrolle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Daten.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E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25" dirty="0">
                <a:latin typeface="Arial"/>
                <a:cs typeface="Arial"/>
              </a:rPr>
              <a:t>E-Signatur-</a:t>
            </a:r>
            <a:r>
              <a:rPr sz="1100" b="1" spc="-2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 marR="85725" indent="-635">
              <a:lnSpc>
                <a:spcPct val="110500"/>
              </a:lnSpc>
              <a:spcBef>
                <a:spcPts val="5"/>
              </a:spcBef>
            </a:pPr>
            <a:r>
              <a:rPr sz="1100" spc="-10" dirty="0">
                <a:latin typeface="Arial"/>
                <a:cs typeface="Arial"/>
              </a:rPr>
              <a:t>E-Signatur-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ermöglichen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Unterzeichnung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Dokumenten.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dirty="0">
                <a:latin typeface="Arial"/>
                <a:cs typeface="Arial"/>
              </a:rPr>
              <a:t>rechtlich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anerkannte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Alternative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handschriftlichen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Unterschrift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dirty="0">
                <a:latin typeface="Arial"/>
                <a:cs typeface="Arial"/>
              </a:rPr>
              <a:t>Verträgen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Behördenformularen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4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F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25" dirty="0">
                <a:latin typeface="Arial"/>
                <a:cs typeface="Arial"/>
              </a:rPr>
              <a:t>Fact-Checking-</a:t>
            </a:r>
            <a:r>
              <a:rPr sz="1100" b="1" spc="-20" dirty="0">
                <a:latin typeface="Arial"/>
                <a:cs typeface="Arial"/>
              </a:rPr>
              <a:t>Tool</a:t>
            </a:r>
            <a:endParaRPr sz="1100" dirty="0">
              <a:latin typeface="Arial"/>
              <a:cs typeface="Arial"/>
            </a:endParaRPr>
          </a:p>
          <a:p>
            <a:pPr marL="12700" marR="240665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Fact-Checking-</a:t>
            </a:r>
            <a:r>
              <a:rPr sz="1100" dirty="0">
                <a:latin typeface="Arial"/>
                <a:cs typeface="Arial"/>
              </a:rPr>
              <a:t>Tool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</a:t>
            </a:r>
            <a:r>
              <a:rPr lang="de-DE" sz="1100" spc="-10" dirty="0" err="1">
                <a:latin typeface="Arial"/>
                <a:cs typeface="Arial"/>
              </a:rPr>
              <a:t>w</a:t>
            </a:r>
            <a:r>
              <a:rPr sz="1100" dirty="0">
                <a:latin typeface="Arial"/>
                <a:cs typeface="Arial"/>
              </a:rPr>
              <a:t>erkzeug,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Richtigkeit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Informationen </a:t>
            </a:r>
            <a:r>
              <a:rPr sz="1100" dirty="0">
                <a:latin typeface="Arial"/>
                <a:cs typeface="Arial"/>
              </a:rPr>
              <a:t>überprüft,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insbesondere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Zusammenhang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Nachrichten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Social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Media.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Bekannte </a:t>
            </a:r>
            <a:r>
              <a:rPr sz="1100" dirty="0">
                <a:latin typeface="Arial"/>
                <a:cs typeface="Arial"/>
              </a:rPr>
              <a:t>Tools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Snopes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Faktencheck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Deutschen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Presse-</a:t>
            </a:r>
            <a:r>
              <a:rPr sz="1100" dirty="0">
                <a:latin typeface="Arial"/>
                <a:cs typeface="Arial"/>
              </a:rPr>
              <a:t>Agentur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(dpa).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FAQ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(Frequently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Asked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Questions)</a:t>
            </a:r>
            <a:endParaRPr sz="1100" dirty="0">
              <a:latin typeface="Arial"/>
              <a:cs typeface="Arial"/>
            </a:endParaRPr>
          </a:p>
          <a:p>
            <a:pPr marL="12700" marR="728345" algn="just">
              <a:lnSpc>
                <a:spcPct val="110200"/>
              </a:lnSpc>
            </a:pPr>
            <a:r>
              <a:rPr sz="1100" dirty="0">
                <a:latin typeface="Arial"/>
                <a:cs typeface="Arial"/>
              </a:rPr>
              <a:t>FAQ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steht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„Häufig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gestellte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Fragen“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Sammlung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von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Antworten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auf </a:t>
            </a:r>
            <a:r>
              <a:rPr sz="1100" spc="-10" dirty="0">
                <a:latin typeface="Arial"/>
                <a:cs typeface="Arial"/>
              </a:rPr>
              <a:t>wiederkehrende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Fragen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bestimmten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Thema,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in </a:t>
            </a:r>
            <a:r>
              <a:rPr sz="1100" spc="-10" dirty="0">
                <a:latin typeface="Arial"/>
                <a:cs typeface="Arial"/>
              </a:rPr>
              <a:t>Benutzerhandbüchern.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Firewalls</a:t>
            </a:r>
            <a:endParaRPr sz="1100" dirty="0">
              <a:latin typeface="Arial"/>
              <a:cs typeface="Arial"/>
            </a:endParaRPr>
          </a:p>
          <a:p>
            <a:pPr marL="12700" marR="50800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Firewall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Sicherheitssoftware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-hardware,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Datenverkehr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zwischen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Organisation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filtert,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um </a:t>
            </a:r>
            <a:r>
              <a:rPr sz="1100" dirty="0">
                <a:latin typeface="Arial"/>
                <a:cs typeface="Arial"/>
              </a:rPr>
              <a:t>unerlaubten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Zugriff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verhindern.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G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Gehackt</a:t>
            </a:r>
            <a:endParaRPr sz="1100" dirty="0">
              <a:latin typeface="Arial"/>
              <a:cs typeface="Arial"/>
            </a:endParaRPr>
          </a:p>
          <a:p>
            <a:pPr marL="12700" marR="204470" indent="-63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„Gehackt“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bedeutet,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Konto,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unbefugten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Zugriff </a:t>
            </a:r>
            <a:r>
              <a:rPr sz="1100" dirty="0">
                <a:latin typeface="Arial"/>
                <a:cs typeface="Arial"/>
              </a:rPr>
              <a:t>missbraucht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wurde.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gestohlene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Passwörter,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Schadsoftware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Sicherheitslücken</a:t>
            </a:r>
            <a:r>
              <a:rPr sz="1100" spc="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geschehen.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7771" y="860293"/>
            <a:ext cx="5711190" cy="8568383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244"/>
              </a:spcBef>
            </a:pPr>
            <a:r>
              <a:rPr sz="1100" b="1" spc="-10" dirty="0">
                <a:latin typeface="Arial"/>
                <a:cs typeface="Arial"/>
              </a:rPr>
              <a:t>Ghostery</a:t>
            </a:r>
            <a:endParaRPr sz="1100" dirty="0">
              <a:latin typeface="Arial"/>
              <a:cs typeface="Arial"/>
            </a:endParaRPr>
          </a:p>
          <a:p>
            <a:pPr marL="13335" marR="15240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Ghostery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Browser-Erweiterung,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Tracking-Technologien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erkennt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blockiert,</a:t>
            </a:r>
            <a:r>
              <a:rPr sz="1100" spc="-25" dirty="0">
                <a:latin typeface="Arial"/>
                <a:cs typeface="Arial"/>
              </a:rPr>
              <a:t> um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I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Inkognito</a:t>
            </a:r>
            <a:r>
              <a:rPr lang="de-DE" sz="1100" b="1" spc="-10" dirty="0">
                <a:latin typeface="Arial"/>
                <a:cs typeface="Arial"/>
              </a:rPr>
              <a:t>-M</a:t>
            </a:r>
            <a:r>
              <a:rPr sz="1100" b="1" spc="-10" dirty="0">
                <a:latin typeface="Arial"/>
                <a:cs typeface="Arial"/>
              </a:rPr>
              <a:t>odus</a:t>
            </a:r>
            <a:endParaRPr sz="1100" dirty="0">
              <a:latin typeface="Arial"/>
              <a:cs typeface="Arial"/>
            </a:endParaRPr>
          </a:p>
          <a:p>
            <a:pPr marL="13335" marR="270510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Inkognito</a:t>
            </a:r>
            <a:r>
              <a:rPr lang="de-DE" sz="1100" dirty="0">
                <a:latin typeface="Arial"/>
                <a:cs typeface="Arial"/>
              </a:rPr>
              <a:t>-M</a:t>
            </a:r>
            <a:r>
              <a:rPr sz="1100" dirty="0">
                <a:latin typeface="Arial"/>
                <a:cs typeface="Arial"/>
              </a:rPr>
              <a:t>odus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spezielle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Browserfunktion,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verhindert,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besuchte </a:t>
            </a:r>
            <a:r>
              <a:rPr sz="1100" dirty="0">
                <a:latin typeface="Arial"/>
                <a:cs typeface="Arial"/>
              </a:rPr>
              <a:t>Webseiten,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Cookies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Verlauf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gespeichert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jedoch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keine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vollständige </a:t>
            </a:r>
            <a:r>
              <a:rPr sz="1100" dirty="0">
                <a:latin typeface="Arial"/>
                <a:cs typeface="Arial"/>
              </a:rPr>
              <a:t>Anonymität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Instagram</a:t>
            </a:r>
            <a:r>
              <a:rPr sz="1100" b="1" spc="10" dirty="0">
                <a:latin typeface="Arial"/>
                <a:cs typeface="Arial"/>
              </a:rPr>
              <a:t> </a:t>
            </a:r>
            <a:r>
              <a:rPr sz="1100" b="1" spc="-20" dirty="0">
                <a:latin typeface="Arial"/>
                <a:cs typeface="Arial"/>
              </a:rPr>
              <a:t>Reels</a:t>
            </a:r>
            <a:endParaRPr sz="1100" dirty="0">
              <a:latin typeface="Arial"/>
              <a:cs typeface="Arial"/>
            </a:endParaRPr>
          </a:p>
          <a:p>
            <a:pPr marL="13335" marR="93345" indent="-63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Instagram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Reels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kurze,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maximal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90-</a:t>
            </a:r>
            <a:r>
              <a:rPr sz="1100" dirty="0">
                <a:latin typeface="Arial"/>
                <a:cs typeface="Arial"/>
              </a:rPr>
              <a:t>sekündige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Videos,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Instagram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veröffentlicht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ähneln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TikTok-</a:t>
            </a:r>
            <a:r>
              <a:rPr sz="1100" dirty="0">
                <a:latin typeface="Arial"/>
                <a:cs typeface="Arial"/>
              </a:rPr>
              <a:t>Videos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kreative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unterhaltsame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Inhalte 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J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 algn="just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latin typeface="Arial"/>
                <a:cs typeface="Arial"/>
              </a:rPr>
              <a:t>JPEG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(Joint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Photographic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Experts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Group)</a:t>
            </a:r>
            <a:endParaRPr sz="1100" dirty="0">
              <a:latin typeface="Arial"/>
              <a:cs typeface="Arial"/>
            </a:endParaRPr>
          </a:p>
          <a:p>
            <a:pPr marL="13335" marR="92075" algn="just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JPEG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verbreitetes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hohe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Bildqualität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gleichzeitig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starker </a:t>
            </a:r>
            <a:r>
              <a:rPr sz="1100" dirty="0">
                <a:latin typeface="Arial"/>
                <a:cs typeface="Arial"/>
              </a:rPr>
              <a:t>Komprimierung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bietet.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Es eignet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 besonders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 Fotos,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 denen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Dateigröße </a:t>
            </a:r>
            <a:r>
              <a:rPr sz="1100" spc="-10" dirty="0">
                <a:latin typeface="Arial"/>
                <a:cs typeface="Arial"/>
              </a:rPr>
              <a:t>reduziert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soll.</a:t>
            </a:r>
            <a:endParaRPr sz="1100" dirty="0">
              <a:latin typeface="Arial"/>
              <a:cs typeface="Arial"/>
            </a:endParaRPr>
          </a:p>
          <a:p>
            <a:pPr marL="13335" marR="5293360">
              <a:lnSpc>
                <a:spcPts val="2860"/>
              </a:lnSpc>
              <a:spcBef>
                <a:spcPts val="270"/>
              </a:spcBef>
            </a:pPr>
            <a:r>
              <a:rPr sz="1100" b="1" spc="-50" dirty="0">
                <a:latin typeface="Arial"/>
                <a:cs typeface="Arial"/>
              </a:rPr>
              <a:t>M </a:t>
            </a:r>
            <a:r>
              <a:rPr sz="1100" b="1" spc="-25" dirty="0">
                <a:latin typeface="Arial"/>
                <a:cs typeface="Arial"/>
              </a:rPr>
              <a:t>MP3/4</a:t>
            </a:r>
            <a:endParaRPr sz="1100" dirty="0">
              <a:latin typeface="Arial"/>
              <a:cs typeface="Arial"/>
            </a:endParaRPr>
          </a:p>
          <a:p>
            <a:pPr marL="470534" marR="707390" indent="-228600">
              <a:lnSpc>
                <a:spcPct val="110900"/>
              </a:lnSpc>
              <a:spcBef>
                <a:spcPts val="1045"/>
              </a:spcBef>
              <a:buSzPct val="90909"/>
              <a:buFont typeface="Symbol"/>
              <a:buChar char=""/>
              <a:tabLst>
                <a:tab pos="470534" algn="l"/>
              </a:tabLst>
            </a:pPr>
            <a:r>
              <a:rPr sz="1100" b="1" dirty="0">
                <a:latin typeface="Arial"/>
                <a:cs typeface="Arial"/>
              </a:rPr>
              <a:t>MP3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(MPEG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Audio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Layer</a:t>
            </a:r>
            <a:r>
              <a:rPr sz="1100" b="1" spc="-2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3)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weit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verbreitetes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Audioformat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spc="-10" dirty="0">
                <a:latin typeface="Arial"/>
                <a:cs typeface="Arial"/>
              </a:rPr>
              <a:t>verlustbehafteten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Komprimierung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Musik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Tonaufnahmen.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5"/>
              </a:spcBef>
              <a:buFont typeface="Symbol"/>
              <a:buChar char=""/>
            </a:pPr>
            <a:endParaRPr sz="1100" dirty="0">
              <a:latin typeface="Arial"/>
              <a:cs typeface="Arial"/>
            </a:endParaRPr>
          </a:p>
          <a:p>
            <a:pPr marL="469900" marR="250825" indent="-228600">
              <a:lnSpc>
                <a:spcPct val="110900"/>
              </a:lnSpc>
              <a:spcBef>
                <a:spcPts val="5"/>
              </a:spcBef>
              <a:buSzPct val="90909"/>
              <a:buFont typeface="Symbol"/>
              <a:buChar char=""/>
              <a:tabLst>
                <a:tab pos="469900" algn="l"/>
              </a:tabLst>
            </a:pPr>
            <a:r>
              <a:rPr sz="1100" b="1" dirty="0">
                <a:latin typeface="Arial"/>
                <a:cs typeface="Arial"/>
              </a:rPr>
              <a:t>MP4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(MPEG-</a:t>
            </a:r>
            <a:r>
              <a:rPr sz="1100" b="1" dirty="0">
                <a:latin typeface="Arial"/>
                <a:cs typeface="Arial"/>
              </a:rPr>
              <a:t>4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Part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14)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Videoformat,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neben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Videodateien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auch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Audio, </a:t>
            </a:r>
            <a:r>
              <a:rPr sz="1100" dirty="0">
                <a:latin typeface="Arial"/>
                <a:cs typeface="Arial"/>
              </a:rPr>
              <a:t>Untertitel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enthalten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kann.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N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Netzwerk</a:t>
            </a:r>
            <a:endParaRPr sz="1100" dirty="0">
              <a:latin typeface="Arial"/>
              <a:cs typeface="Arial"/>
            </a:endParaRPr>
          </a:p>
          <a:p>
            <a:pPr marL="12700" marR="614045">
              <a:lnSpc>
                <a:spcPts val="1460"/>
              </a:lnSpc>
              <a:spcBef>
                <a:spcPts val="5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Netzwerk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Gruppe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verbundener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miteinander </a:t>
            </a:r>
            <a:r>
              <a:rPr sz="1100" dirty="0">
                <a:latin typeface="Arial"/>
                <a:cs typeface="Arial"/>
              </a:rPr>
              <a:t>kommunizieren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austauschen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können.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Beispiele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Heimnetzwerke, Firmennetzwerke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weltweites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Netzwerk.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O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20" dirty="0">
                <a:latin typeface="Arial"/>
                <a:cs typeface="Arial"/>
              </a:rPr>
              <a:t>Online-Exif-</a:t>
            </a:r>
            <a:r>
              <a:rPr sz="1100" b="1" spc="-10" dirty="0">
                <a:latin typeface="Arial"/>
                <a:cs typeface="Arial"/>
              </a:rPr>
              <a:t>Viewer</a:t>
            </a:r>
            <a:endParaRPr sz="1100" dirty="0">
              <a:latin typeface="Arial"/>
              <a:cs typeface="Arial"/>
            </a:endParaRPr>
          </a:p>
          <a:p>
            <a:pPr marL="12700" marR="508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Online-Exif-</a:t>
            </a:r>
            <a:r>
              <a:rPr sz="1100" dirty="0">
                <a:latin typeface="Arial"/>
                <a:cs typeface="Arial"/>
              </a:rPr>
              <a:t>Viewer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Tool,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Metadaten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Kameraeinstellungen, Aufnahmezeit,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Standort)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Bilddateien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einsehen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lassen.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Diese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Fotos </a:t>
            </a:r>
            <a:r>
              <a:rPr sz="1100" dirty="0">
                <a:latin typeface="Arial"/>
                <a:cs typeface="Arial"/>
              </a:rPr>
              <a:t>gespeichert,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Digitalkameras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aufgenommen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wurden.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r>
              <a:rPr spc="-50" dirty="0"/>
              <a:t>3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96671" y="971546"/>
            <a:ext cx="5584825" cy="1130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85115" algn="just">
              <a:lnSpc>
                <a:spcPct val="1109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Leitfaden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Recherche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Aufbereitung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zukünftigen </a:t>
            </a:r>
            <a:r>
              <a:rPr sz="1100" dirty="0">
                <a:latin typeface="Arial"/>
                <a:cs typeface="Arial"/>
              </a:rPr>
              <a:t>Projekten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als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Orientierung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soll.</a:t>
            </a:r>
            <a:endParaRPr sz="1100">
              <a:latin typeface="Arial"/>
              <a:cs typeface="Arial"/>
            </a:endParaRPr>
          </a:p>
          <a:p>
            <a:pPr marL="12700" marR="5080" algn="just">
              <a:lnSpc>
                <a:spcPct val="1089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Projektleitung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lobt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Teilnehmenden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ihre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systematische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Herangehensweise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transparente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Darstellung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Ergebnisse.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Einige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erarbeiteten</a:t>
            </a:r>
            <a:r>
              <a:rPr sz="1100" spc="2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Diagramme</a:t>
            </a:r>
            <a:r>
              <a:rPr sz="1100" spc="2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Datenbanken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Schule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übernommen,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Bedeutung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datenbasierten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Entscheidungsfindung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Marketing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hervorzuheben.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6839" y="860293"/>
            <a:ext cx="5723890" cy="8966770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244"/>
              </a:spcBef>
            </a:pPr>
            <a:r>
              <a:rPr sz="1100" b="1" spc="-10" dirty="0">
                <a:latin typeface="Arial"/>
                <a:cs typeface="Arial"/>
              </a:rPr>
              <a:t>Outlook</a:t>
            </a:r>
            <a:endParaRPr sz="1100" dirty="0">
              <a:latin typeface="Arial"/>
              <a:cs typeface="Arial"/>
            </a:endParaRPr>
          </a:p>
          <a:p>
            <a:pPr marL="13970" marR="86995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Outlook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E-Mail-</a:t>
            </a:r>
            <a:r>
              <a:rPr sz="1100" dirty="0">
                <a:latin typeface="Arial"/>
                <a:cs typeface="Arial"/>
              </a:rPr>
              <a:t>Client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Microsoft,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neben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auch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Kalender,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Kontakte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Aufgabenverwaltung</a:t>
            </a:r>
            <a:r>
              <a:rPr sz="1100" spc="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bietet.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P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Phishing</a:t>
            </a:r>
            <a:endParaRPr sz="1100" dirty="0">
              <a:latin typeface="Arial"/>
              <a:cs typeface="Arial"/>
            </a:endParaRPr>
          </a:p>
          <a:p>
            <a:pPr marL="13970" marR="298450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Phishing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Betrugsmethode,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bei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Angreifer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versuchen,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persönliche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wie </a:t>
            </a:r>
            <a:r>
              <a:rPr sz="1100" dirty="0">
                <a:latin typeface="Arial"/>
                <a:cs typeface="Arial"/>
              </a:rPr>
              <a:t>Passwörter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Kreditkarteninformationen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gefälschte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E-</a:t>
            </a:r>
            <a:r>
              <a:rPr sz="1100" dirty="0">
                <a:latin typeface="Arial"/>
                <a:cs typeface="Arial"/>
              </a:rPr>
              <a:t>Mails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Webseiten</a:t>
            </a:r>
            <a:r>
              <a:rPr sz="1100" spc="-25" dirty="0">
                <a:latin typeface="Arial"/>
                <a:cs typeface="Arial"/>
              </a:rPr>
              <a:t> zu </a:t>
            </a:r>
            <a:r>
              <a:rPr sz="1100" spc="-10" dirty="0">
                <a:latin typeface="Arial"/>
                <a:cs typeface="Arial"/>
              </a:rPr>
              <a:t>stehlen.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PNG</a:t>
            </a:r>
            <a:r>
              <a:rPr sz="1100" b="1" spc="-75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(Portable</a:t>
            </a:r>
            <a:r>
              <a:rPr sz="1100" b="1" spc="-7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Network</a:t>
            </a:r>
            <a:r>
              <a:rPr sz="1100" b="1" spc="-6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Graphics)</a:t>
            </a:r>
            <a:endParaRPr sz="1100" dirty="0">
              <a:latin typeface="Arial"/>
              <a:cs typeface="Arial"/>
            </a:endParaRPr>
          </a:p>
          <a:p>
            <a:pPr marL="13335" marR="297180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PNG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verlustfreies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Bildformat,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Transparenz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unterstützt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besonders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für </a:t>
            </a:r>
            <a:r>
              <a:rPr sz="1100" dirty="0">
                <a:latin typeface="Arial"/>
                <a:cs typeface="Arial"/>
              </a:rPr>
              <a:t>Grafiken,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Logos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eignet.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Privacy Badger</a:t>
            </a:r>
            <a:endParaRPr sz="1100" dirty="0">
              <a:latin typeface="Arial"/>
              <a:cs typeface="Arial"/>
            </a:endParaRPr>
          </a:p>
          <a:p>
            <a:pPr marL="13970" marR="5080" indent="-635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Privacy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Badger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Browser-Erweiterung,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Tracking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Werbeanbieter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erkennt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dirty="0">
                <a:latin typeface="Arial"/>
                <a:cs typeface="Arial"/>
              </a:rPr>
              <a:t>blockiert,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Privatsphäre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Nutzerinnen/</a:t>
            </a:r>
            <a:r>
              <a:rPr sz="1100" dirty="0">
                <a:latin typeface="Arial"/>
                <a:cs typeface="Arial"/>
              </a:rPr>
              <a:t>Nutzern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schützen.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S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Screenreader</a:t>
            </a:r>
            <a:endParaRPr sz="1100" dirty="0">
              <a:latin typeface="Arial"/>
              <a:cs typeface="Arial"/>
            </a:endParaRPr>
          </a:p>
          <a:p>
            <a:pPr marL="13335" marR="86995">
              <a:lnSpc>
                <a:spcPct val="110200"/>
              </a:lnSpc>
              <a:spcBef>
                <a:spcPts val="10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Screenreader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Bildschirmtexte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andere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Inhalte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Sprache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dirty="0">
                <a:latin typeface="Arial"/>
                <a:cs typeface="Arial"/>
              </a:rPr>
              <a:t>Braille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umwandelt.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wird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hauptsächlich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blinden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sehbehinderten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zur </a:t>
            </a:r>
            <a:r>
              <a:rPr sz="1100" dirty="0">
                <a:latin typeface="Arial"/>
                <a:cs typeface="Arial"/>
              </a:rPr>
              <a:t>Bedienung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Smartphones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genutzt.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Screenshot</a:t>
            </a:r>
            <a:endParaRPr sz="1100" dirty="0">
              <a:latin typeface="Arial"/>
              <a:cs typeface="Arial"/>
            </a:endParaRPr>
          </a:p>
          <a:p>
            <a:pPr marL="12700" marR="403860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Screenshot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Aufnahme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aktuellen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Bildschirminhalts.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25" dirty="0">
                <a:latin typeface="Arial"/>
                <a:cs typeface="Arial"/>
              </a:rPr>
              <a:t> zur </a:t>
            </a:r>
            <a:r>
              <a:rPr sz="1100" dirty="0">
                <a:latin typeface="Arial"/>
                <a:cs typeface="Arial"/>
              </a:rPr>
              <a:t>Dokumentation,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Fehlersuche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Teilen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genutzt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latin typeface="Arial"/>
                <a:cs typeface="Arial"/>
              </a:rPr>
              <a:t>Social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Hacking</a:t>
            </a:r>
            <a:endParaRPr sz="1100" dirty="0">
              <a:latin typeface="Arial"/>
              <a:cs typeface="Arial"/>
            </a:endParaRPr>
          </a:p>
          <a:p>
            <a:pPr marL="12700" marR="15557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Social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Hacking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bezeichnet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Manipulationstechniken,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denen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Angreifer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Menschen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dazu </a:t>
            </a:r>
            <a:r>
              <a:rPr sz="1100" dirty="0">
                <a:latin typeface="Arial"/>
                <a:cs typeface="Arial"/>
              </a:rPr>
              <a:t>bringen,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vertrauliche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Informationen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preiszugeben,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durch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vorgetäuschte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Autorität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oder </a:t>
            </a:r>
            <a:r>
              <a:rPr sz="1100" spc="-10" dirty="0">
                <a:latin typeface="Arial"/>
                <a:cs typeface="Arial"/>
              </a:rPr>
              <a:t>Dringlichkeit.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Software</a:t>
            </a:r>
            <a:endParaRPr sz="1100" dirty="0">
              <a:latin typeface="Arial"/>
              <a:cs typeface="Arial"/>
            </a:endParaRPr>
          </a:p>
          <a:p>
            <a:pPr marL="12700" marR="19050" algn="just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Software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Sammlung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Computer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anderen </a:t>
            </a:r>
            <a:r>
              <a:rPr sz="1100" dirty="0">
                <a:latin typeface="Arial"/>
                <a:cs typeface="Arial"/>
              </a:rPr>
              <a:t>digitalen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Gerät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ausgeführt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werden.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kann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Systemsoftware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Betriebssysteme)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und </a:t>
            </a:r>
            <a:r>
              <a:rPr sz="1100" spc="-10" dirty="0">
                <a:latin typeface="Arial"/>
                <a:cs typeface="Arial"/>
              </a:rPr>
              <a:t>Anwendungssoftware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Textverarbeitungsprogramme)</a:t>
            </a:r>
            <a:r>
              <a:rPr sz="1100" spc="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unterteilt</a:t>
            </a:r>
            <a:r>
              <a:rPr sz="1100" spc="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T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0" dirty="0">
                <a:latin typeface="Arial"/>
                <a:cs typeface="Arial"/>
              </a:rPr>
              <a:t>Tags</a:t>
            </a:r>
            <a:endParaRPr sz="1100" dirty="0">
              <a:latin typeface="Arial"/>
              <a:cs typeface="Arial"/>
            </a:endParaRPr>
          </a:p>
          <a:p>
            <a:pPr marL="12700" marR="210820">
              <a:lnSpc>
                <a:spcPts val="1470"/>
              </a:lnSpc>
              <a:spcBef>
                <a:spcPts val="45"/>
              </a:spcBef>
            </a:pPr>
            <a:r>
              <a:rPr sz="1100" dirty="0">
                <a:latin typeface="Arial"/>
                <a:cs typeface="Arial"/>
              </a:rPr>
              <a:t>Tags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Schlüsselwörter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Kategorien,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Kennzeichnung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Organisation</a:t>
            </a:r>
            <a:r>
              <a:rPr sz="1100" spc="-25" dirty="0">
                <a:latin typeface="Arial"/>
                <a:cs typeface="Arial"/>
              </a:rPr>
              <a:t> von </a:t>
            </a:r>
            <a:r>
              <a:rPr sz="1100" dirty="0">
                <a:latin typeface="Arial"/>
                <a:cs typeface="Arial"/>
              </a:rPr>
              <a:t>Inhalten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verwendet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werden.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1100" spc="-10" dirty="0">
                <a:latin typeface="Arial"/>
                <a:cs typeface="Arial"/>
              </a:rPr>
              <a:t>Tools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digitale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Werkzeuge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erleichtern.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563106" y="10101897"/>
            <a:ext cx="16002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145"/>
              </a:lnSpc>
            </a:pPr>
            <a:r>
              <a:rPr sz="1100" spc="-50" dirty="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8094" y="860293"/>
            <a:ext cx="5549900" cy="6535744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z="1100" b="1" spc="-10" dirty="0">
                <a:latin typeface="Arial"/>
                <a:cs typeface="Arial"/>
              </a:rPr>
              <a:t>Tracker</a:t>
            </a:r>
            <a:endParaRPr sz="1100" dirty="0">
              <a:latin typeface="Arial"/>
              <a:cs typeface="Arial"/>
            </a:endParaRPr>
          </a:p>
          <a:p>
            <a:pPr marL="12700" marR="585470">
              <a:lnSpc>
                <a:spcPct val="109100"/>
              </a:lnSpc>
              <a:spcBef>
                <a:spcPts val="20"/>
              </a:spcBef>
            </a:pPr>
            <a:r>
              <a:rPr sz="1100" dirty="0">
                <a:latin typeface="Arial"/>
                <a:cs typeface="Arial"/>
              </a:rPr>
              <a:t>Tracker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sind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Programme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Skripte,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Verhalten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Nutzerinnen/</a:t>
            </a:r>
            <a:r>
              <a:rPr sz="1100" dirty="0">
                <a:latin typeface="Arial"/>
                <a:cs typeface="Arial"/>
              </a:rPr>
              <a:t>Nutzern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Internet </a:t>
            </a:r>
            <a:r>
              <a:rPr sz="1100" dirty="0">
                <a:latin typeface="Arial"/>
                <a:cs typeface="Arial"/>
              </a:rPr>
              <a:t>überwachen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Daten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Werbezwecke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Analysen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sammeln.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Tracking</a:t>
            </a:r>
            <a:endParaRPr sz="1100" dirty="0">
              <a:latin typeface="Arial"/>
              <a:cs typeface="Arial"/>
            </a:endParaRPr>
          </a:p>
          <a:p>
            <a:pPr marL="12700" marR="72390">
              <a:lnSpc>
                <a:spcPct val="1109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Tracking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bezeichnet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das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Sammeln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Verfolgen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Nutzerdaten,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Werbung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 </a:t>
            </a:r>
            <a:r>
              <a:rPr sz="1100" spc="-10" dirty="0">
                <a:latin typeface="Arial"/>
                <a:cs typeface="Arial"/>
              </a:rPr>
              <a:t>personalisieren</a:t>
            </a:r>
            <a:r>
              <a:rPr sz="1100" spc="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Website-</a:t>
            </a:r>
            <a:r>
              <a:rPr sz="1100" dirty="0">
                <a:latin typeface="Arial"/>
                <a:cs typeface="Arial"/>
              </a:rPr>
              <a:t>Analysen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durchzuführen.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Tutorials</a:t>
            </a:r>
            <a:endParaRPr sz="1100" dirty="0">
              <a:latin typeface="Arial"/>
              <a:cs typeface="Arial"/>
            </a:endParaRPr>
          </a:p>
          <a:p>
            <a:pPr marL="12700" marR="154305" indent="-63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Tutorials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Anleitungen,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lang="de-DE" sz="1100" dirty="0">
                <a:latin typeface="Arial"/>
                <a:cs typeface="Arial"/>
              </a:rPr>
              <a:t>Nutzerinnen/</a:t>
            </a:r>
            <a:r>
              <a:rPr sz="1100" dirty="0">
                <a:latin typeface="Arial"/>
                <a:cs typeface="Arial"/>
              </a:rPr>
              <a:t>Nutzern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für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Schritt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zeigen,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bestimmte </a:t>
            </a:r>
            <a:r>
              <a:rPr sz="1100" dirty="0">
                <a:latin typeface="Arial"/>
                <a:cs typeface="Arial"/>
              </a:rPr>
              <a:t>Aufgabe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erledigen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können.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U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latin typeface="Arial"/>
                <a:cs typeface="Arial"/>
              </a:rPr>
              <a:t>Updates</a:t>
            </a:r>
            <a:endParaRPr sz="1100" dirty="0">
              <a:latin typeface="Arial"/>
              <a:cs typeface="Arial"/>
            </a:endParaRPr>
          </a:p>
          <a:p>
            <a:pPr marL="12700" marR="29209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Updates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sind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Aktualisierungen </a:t>
            </a:r>
            <a:r>
              <a:rPr sz="1100" dirty="0">
                <a:latin typeface="Arial"/>
                <a:cs typeface="Arial"/>
              </a:rPr>
              <a:t>von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Software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Betriebssystemen,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Fehler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beheben, Sicherheitslücken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schließen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neue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Funktionen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hinzufügen.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URL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(Uniform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Resource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Locator)</a:t>
            </a:r>
            <a:endParaRPr sz="1100" dirty="0">
              <a:latin typeface="Arial"/>
              <a:cs typeface="Arial"/>
            </a:endParaRPr>
          </a:p>
          <a:p>
            <a:pPr marL="12700" marR="1250315">
              <a:lnSpc>
                <a:spcPts val="1460"/>
              </a:lnSpc>
              <a:spcBef>
                <a:spcPts val="50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URL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Webadresse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Internetseite,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aus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Domain </a:t>
            </a:r>
            <a:r>
              <a:rPr sz="1100" dirty="0">
                <a:latin typeface="Arial"/>
                <a:cs typeface="Arial"/>
              </a:rPr>
              <a:t>(z.</a:t>
            </a:r>
            <a:r>
              <a:rPr lang="de-DE" sz="1100" dirty="0">
                <a:latin typeface="Arial"/>
                <a:cs typeface="Arial"/>
              </a:rPr>
              <a:t> 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  <a:hlinkClick r:id="rId2"/>
              </a:rPr>
              <a:t>www.example.com)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einer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spezifischen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Pfadstruktur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besteht.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V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100" dirty="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</a:pPr>
            <a:r>
              <a:rPr sz="1100" b="1" spc="-10" dirty="0">
                <a:latin typeface="Arial"/>
                <a:cs typeface="Arial"/>
              </a:rPr>
              <a:t>VPN</a:t>
            </a:r>
            <a:r>
              <a:rPr sz="1100" b="1" spc="-6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(Virtual</a:t>
            </a:r>
            <a:r>
              <a:rPr sz="1100" b="1" spc="-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Private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Network)</a:t>
            </a:r>
            <a:endParaRPr sz="1100" dirty="0">
              <a:latin typeface="Arial"/>
              <a:cs typeface="Arial"/>
            </a:endParaRPr>
          </a:p>
          <a:p>
            <a:pPr marL="13335" marR="5080">
              <a:lnSpc>
                <a:spcPct val="109100"/>
              </a:lnSpc>
              <a:spcBef>
                <a:spcPts val="25"/>
              </a:spcBef>
            </a:pP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VPN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verschlüsselter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Netzwerkdienst,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Internetverbindung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schützt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und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es </a:t>
            </a:r>
            <a:r>
              <a:rPr sz="1100" dirty="0">
                <a:latin typeface="Arial"/>
                <a:cs typeface="Arial"/>
              </a:rPr>
              <a:t>ermöglicht,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anonym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Internet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bewegen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geografische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Sperren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umgehen.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50" dirty="0">
                <a:latin typeface="Arial"/>
                <a:cs typeface="Arial"/>
              </a:rPr>
              <a:t>Z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spc="-25" dirty="0">
                <a:latin typeface="Arial"/>
                <a:cs typeface="Arial"/>
              </a:rPr>
              <a:t>Zwei-Faktor-</a:t>
            </a:r>
            <a:r>
              <a:rPr sz="1100" b="1" spc="-10" dirty="0">
                <a:latin typeface="Arial"/>
                <a:cs typeface="Arial"/>
              </a:rPr>
              <a:t>Authentifizierung</a:t>
            </a:r>
            <a:r>
              <a:rPr sz="1100" b="1" spc="14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(2FA)</a:t>
            </a:r>
            <a:endParaRPr sz="1100" dirty="0">
              <a:latin typeface="Arial"/>
              <a:cs typeface="Arial"/>
            </a:endParaRPr>
          </a:p>
          <a:p>
            <a:pPr marL="12700" marR="220345">
              <a:lnSpc>
                <a:spcPct val="110200"/>
              </a:lnSpc>
              <a:spcBef>
                <a:spcPts val="5"/>
              </a:spcBef>
            </a:pPr>
            <a:r>
              <a:rPr sz="1100" dirty="0">
                <a:latin typeface="Arial"/>
                <a:cs typeface="Arial"/>
              </a:rPr>
              <a:t>Die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Zwei-Faktor-Authentifizierung</a:t>
            </a:r>
            <a:r>
              <a:rPr sz="1100" spc="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ist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Sicherheitsmaßnahme,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die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zusätzlich</a:t>
            </a:r>
            <a:r>
              <a:rPr sz="1100" spc="10" dirty="0">
                <a:latin typeface="Arial"/>
                <a:cs typeface="Arial"/>
              </a:rPr>
              <a:t> </a:t>
            </a:r>
            <a:r>
              <a:rPr sz="1100" spc="-25" dirty="0">
                <a:latin typeface="Arial"/>
                <a:cs typeface="Arial"/>
              </a:rPr>
              <a:t>zum </a:t>
            </a:r>
            <a:r>
              <a:rPr sz="1100" dirty="0">
                <a:latin typeface="Arial"/>
                <a:cs typeface="Arial"/>
              </a:rPr>
              <a:t>Passwort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zweiten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Bestätigungsschritt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erfordert,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z.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SMS-</a:t>
            </a:r>
            <a:r>
              <a:rPr sz="1100" dirty="0">
                <a:latin typeface="Arial"/>
                <a:cs typeface="Arial"/>
              </a:rPr>
              <a:t>Code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oder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eine </a:t>
            </a:r>
            <a:r>
              <a:rPr sz="1100" spc="-10" dirty="0">
                <a:latin typeface="Arial"/>
                <a:cs typeface="Arial"/>
              </a:rPr>
              <a:t>Authentifizierungs-</a:t>
            </a:r>
            <a:r>
              <a:rPr sz="1100" dirty="0">
                <a:latin typeface="Arial"/>
                <a:cs typeface="Arial"/>
              </a:rPr>
              <a:t>App,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um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sich bei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einem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Konto </a:t>
            </a:r>
            <a:r>
              <a:rPr sz="1100" spc="-10" dirty="0">
                <a:latin typeface="Arial"/>
                <a:cs typeface="Arial"/>
              </a:rPr>
              <a:t>anzumelden.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79612" y="5918200"/>
            <a:ext cx="1746527" cy="41719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9810" y="2346679"/>
            <a:ext cx="8904605" cy="147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830"/>
              </a:lnSpc>
            </a:pPr>
            <a:r>
              <a:rPr sz="4650" spc="310" dirty="0">
                <a:solidFill>
                  <a:srgbClr val="3E3BCF"/>
                </a:solidFill>
                <a:latin typeface="Book Antiqua"/>
                <a:cs typeface="Book Antiqua"/>
              </a:rPr>
              <a:t>Systematische</a:t>
            </a:r>
            <a:r>
              <a:rPr sz="4650" spc="190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30" dirty="0">
                <a:solidFill>
                  <a:srgbClr val="3E3BCF"/>
                </a:solidFill>
                <a:latin typeface="Book Antiqua"/>
                <a:cs typeface="Book Antiqua"/>
              </a:rPr>
              <a:t>Recherche</a:t>
            </a:r>
            <a:r>
              <a:rPr sz="4650" spc="195" dirty="0">
                <a:solidFill>
                  <a:srgbClr val="3E3BCF"/>
                </a:solidFill>
                <a:latin typeface="Book Antiqua"/>
                <a:cs typeface="Book Antiqua"/>
              </a:rPr>
              <a:t> </a:t>
            </a:r>
            <a:r>
              <a:rPr sz="4650" spc="360" dirty="0">
                <a:solidFill>
                  <a:srgbClr val="3E3BCF"/>
                </a:solidFill>
                <a:latin typeface="Book Antiqua"/>
                <a:cs typeface="Book Antiqua"/>
              </a:rPr>
              <a:t>und </a:t>
            </a:r>
            <a:r>
              <a:rPr sz="4650" spc="300" dirty="0">
                <a:solidFill>
                  <a:srgbClr val="3E3BCF"/>
                </a:solidFill>
                <a:latin typeface="Book Antiqua"/>
                <a:cs typeface="Book Antiqua"/>
              </a:rPr>
              <a:t>Datenanalyse</a:t>
            </a:r>
            <a:endParaRPr sz="4650">
              <a:latin typeface="Book Antiqua"/>
              <a:cs typeface="Book Antiqua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427955" cy="214248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19810" y="4069504"/>
            <a:ext cx="9304020" cy="2184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2400"/>
              </a:lnSpc>
              <a:spcBef>
                <a:spcPts val="9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Rahmen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dieses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Marketingprojekts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lernen,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effektiv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zwischen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verschiedenen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Suchmaschinen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Datenbanken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unterscheiden.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Fähigkeiten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entwickeln,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präzise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Suchanfragen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formulieren,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Primärquellen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identifizieren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Qualität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Suchergebnissen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kritisch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bewerten.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Zusätzlich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werden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den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Umgang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digitalen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Tools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Erstellung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Diagrammen,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Formularen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sichere</a:t>
            </a:r>
            <a:r>
              <a:rPr sz="1350" spc="17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Datenspeicherung erlernen.</a:t>
            </a:r>
            <a:endParaRPr sz="1350" dirty="0">
              <a:latin typeface="Tahoma"/>
              <a:cs typeface="Tahoma"/>
            </a:endParaRPr>
          </a:p>
          <a:p>
            <a:pPr marL="21590" marR="3689350">
              <a:lnSpc>
                <a:spcPct val="105000"/>
              </a:lnSpc>
              <a:spcBef>
                <a:spcPts val="1235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Dieses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Werk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(Texte,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Grafiken,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Inhalte)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wurde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Laura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Hinsche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Tim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Tischendorf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erstellt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steht</a:t>
            </a:r>
            <a:r>
              <a:rPr sz="100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Creative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Commons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Namensnennung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4.0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International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(CC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BY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4.0).</a:t>
            </a:r>
            <a:r>
              <a:rPr sz="100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br>
              <a:rPr lang="de-DE" sz="1000" spc="35" dirty="0">
                <a:solidFill>
                  <a:srgbClr val="484858"/>
                </a:solidFill>
                <a:latin typeface="Tahoma"/>
                <a:cs typeface="Tahoma"/>
              </a:rPr>
            </a:b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Erstellt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Unterstützung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00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Gamma</a:t>
            </a:r>
            <a:r>
              <a:rPr sz="100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(gamma.app).</a:t>
            </a:r>
            <a:endParaRPr sz="1000" dirty="0">
              <a:latin typeface="Tahoma"/>
              <a:cs typeface="Tahoma"/>
            </a:endParaRPr>
          </a:p>
          <a:p>
            <a:pPr marL="21590">
              <a:lnSpc>
                <a:spcPct val="100000"/>
              </a:lnSpc>
              <a:spcBef>
                <a:spcPts val="60"/>
              </a:spcBef>
            </a:pPr>
            <a:r>
              <a:rPr sz="1000" dirty="0">
                <a:solidFill>
                  <a:srgbClr val="484858"/>
                </a:solidFill>
                <a:latin typeface="Tahoma"/>
                <a:cs typeface="Tahoma"/>
              </a:rPr>
              <a:t>Lizenzdetails:</a:t>
            </a:r>
            <a:r>
              <a:rPr sz="1000" spc="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484858"/>
                </a:solidFill>
                <a:latin typeface="Tahoma"/>
                <a:cs typeface="Tahoma"/>
              </a:rPr>
              <a:t>https://creativecommons.org/licenses/by/4.0/</a:t>
            </a:r>
            <a:endParaRPr sz="1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430000" cy="6600825"/>
          </a:xfrm>
          <a:custGeom>
            <a:avLst/>
            <a:gdLst/>
            <a:ahLst/>
            <a:cxnLst/>
            <a:rect l="l" t="t" r="r" b="b"/>
            <a:pathLst>
              <a:path w="11430000" h="6600825">
                <a:moveTo>
                  <a:pt x="11430000" y="0"/>
                </a:moveTo>
                <a:lnTo>
                  <a:pt x="0" y="0"/>
                </a:lnTo>
                <a:lnTo>
                  <a:pt x="0" y="6600825"/>
                </a:lnTo>
                <a:lnTo>
                  <a:pt x="11430000" y="6600825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810" y="455930"/>
            <a:ext cx="6617334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98395" algn="l"/>
                <a:tab pos="3437890" algn="l"/>
              </a:tabLst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Recherche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Suchstrategien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66697" y="1423670"/>
            <a:ext cx="3522345" cy="1450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27785">
              <a:lnSpc>
                <a:spcPct val="100000"/>
              </a:lnSpc>
              <a:spcBef>
                <a:spcPts val="100"/>
              </a:spcBef>
            </a:pPr>
            <a:r>
              <a:rPr sz="1650" spc="90" dirty="0">
                <a:solidFill>
                  <a:srgbClr val="484858"/>
                </a:solidFill>
                <a:latin typeface="Book Antiqua"/>
                <a:cs typeface="Book Antiqua"/>
              </a:rPr>
              <a:t>Schritt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85" dirty="0">
                <a:solidFill>
                  <a:srgbClr val="484858"/>
                </a:solidFill>
                <a:latin typeface="Book Antiqua"/>
                <a:cs typeface="Book Antiqua"/>
              </a:rPr>
              <a:t>1:</a:t>
            </a:r>
            <a:r>
              <a:rPr sz="1650" spc="125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00" dirty="0">
                <a:solidFill>
                  <a:srgbClr val="484858"/>
                </a:solidFill>
                <a:latin typeface="Book Antiqua"/>
                <a:cs typeface="Book Antiqua"/>
              </a:rPr>
              <a:t>Recherche</a:t>
            </a:r>
            <a:endParaRPr sz="1650" dirty="0">
              <a:latin typeface="Book Antiqua"/>
              <a:cs typeface="Book Antiqua"/>
            </a:endParaRPr>
          </a:p>
          <a:p>
            <a:pPr marL="96520" marR="5080" indent="-84455" algn="r">
              <a:lnSpc>
                <a:spcPct val="131500"/>
              </a:lnSpc>
              <a:spcBef>
                <a:spcPts val="66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Führen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Recherche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verschiedenen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Datenbanken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Themen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bg-BG" sz="1350" dirty="0">
                <a:solidFill>
                  <a:srgbClr val="484858"/>
                </a:solidFill>
                <a:latin typeface="Tahoma"/>
                <a:cs typeface="Tahoma"/>
              </a:rPr>
              <a:t>„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Social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Media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Marketing</a:t>
            </a:r>
            <a:r>
              <a:rPr lang="de-DE" sz="1350" spc="10" dirty="0">
                <a:solidFill>
                  <a:srgbClr val="484858"/>
                </a:solidFill>
                <a:latin typeface="Tahoma"/>
                <a:cs typeface="Tahoma"/>
              </a:rPr>
              <a:t>“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lang="bg-BG" sz="1350" dirty="0">
                <a:solidFill>
                  <a:srgbClr val="484858"/>
                </a:solidFill>
                <a:latin typeface="Tahoma"/>
                <a:cs typeface="Tahoma"/>
              </a:rPr>
              <a:t>„</a:t>
            </a:r>
            <a:r>
              <a:rPr sz="1350" spc="10" dirty="0">
                <a:solidFill>
                  <a:srgbClr val="484858"/>
                </a:solidFill>
                <a:latin typeface="Tahoma"/>
                <a:cs typeface="Tahoma"/>
              </a:rPr>
              <a:t>Zielgruppenanalyse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endParaRPr sz="1350" dirty="0">
              <a:latin typeface="Tahoma"/>
              <a:cs typeface="Tahoma"/>
            </a:endParaRPr>
          </a:p>
          <a:p>
            <a:pPr marR="5080" algn="r">
              <a:lnSpc>
                <a:spcPct val="100000"/>
              </a:lnSpc>
              <a:spcBef>
                <a:spcPts val="565"/>
              </a:spcBef>
            </a:pP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Gesundheitswesen</a:t>
            </a:r>
            <a:r>
              <a:rPr lang="de-DE" sz="1350" spc="10" dirty="0">
                <a:solidFill>
                  <a:srgbClr val="484858"/>
                </a:solidFill>
                <a:latin typeface="Tahoma"/>
                <a:cs typeface="Tahoma"/>
              </a:rPr>
              <a:t>“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1651" y="3404107"/>
            <a:ext cx="3717290" cy="1171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Aufgaben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946150" algn="r">
              <a:lnSpc>
                <a:spcPct val="142200"/>
              </a:lnSpc>
              <a:spcBef>
                <a:spcPts val="31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Liste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besten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Suchstrategien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Verbindung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Schritt</a:t>
            </a:r>
            <a:endParaRPr sz="1350" dirty="0">
              <a:latin typeface="Tahoma"/>
              <a:cs typeface="Tahoma"/>
            </a:endParaRPr>
          </a:p>
          <a:p>
            <a:pPr marR="5715" algn="r">
              <a:lnSpc>
                <a:spcPct val="100000"/>
              </a:lnSpc>
              <a:spcBef>
                <a:spcPts val="5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2</a:t>
            </a:r>
            <a:r>
              <a:rPr sz="1350" spc="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entwickelten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Checkliste.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44131" y="2281682"/>
            <a:ext cx="3586479" cy="1172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Schritt</a:t>
            </a: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14" dirty="0">
                <a:solidFill>
                  <a:srgbClr val="484858"/>
                </a:solidFill>
                <a:latin typeface="Book Antiqua"/>
                <a:cs typeface="Book Antiqua"/>
              </a:rPr>
              <a:t>2:</a:t>
            </a: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45" dirty="0">
                <a:solidFill>
                  <a:srgbClr val="484858"/>
                </a:solidFill>
                <a:latin typeface="Book Antiqua"/>
                <a:cs typeface="Book Antiqua"/>
              </a:rPr>
              <a:t>Bewertung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635">
              <a:lnSpc>
                <a:spcPct val="131500"/>
              </a:lnSpc>
              <a:spcBef>
                <a:spcPts val="66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Entwickeln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Checkliste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Bewertung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der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Qualität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Seriosität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Suchergebnissen.</a:t>
            </a:r>
            <a:endParaRPr sz="1350" dirty="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28700" y="4967438"/>
            <a:ext cx="10306050" cy="1537970"/>
            <a:chOff x="1028700" y="4967438"/>
            <a:chExt cx="10306050" cy="1537970"/>
          </a:xfrm>
        </p:grpSpPr>
        <p:sp>
          <p:nvSpPr>
            <p:cNvPr id="8" name="object 8"/>
            <p:cNvSpPr/>
            <p:nvPr/>
          </p:nvSpPr>
          <p:spPr>
            <a:xfrm>
              <a:off x="1028700" y="4967438"/>
              <a:ext cx="9372600" cy="1162050"/>
            </a:xfrm>
            <a:custGeom>
              <a:avLst/>
              <a:gdLst/>
              <a:ahLst/>
              <a:cxnLst/>
              <a:rect l="l" t="t" r="r" b="b"/>
              <a:pathLst>
                <a:path w="9372600" h="1162050">
                  <a:moveTo>
                    <a:pt x="9354007" y="0"/>
                  </a:moveTo>
                  <a:lnTo>
                    <a:pt x="18592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1143457"/>
                  </a:lnTo>
                  <a:lnTo>
                    <a:pt x="18592" y="1162050"/>
                  </a:lnTo>
                  <a:lnTo>
                    <a:pt x="9354007" y="1162050"/>
                  </a:lnTo>
                  <a:lnTo>
                    <a:pt x="9372600" y="1143457"/>
                  </a:lnTo>
                  <a:lnTo>
                    <a:pt x="9372600" y="18592"/>
                  </a:lnTo>
                  <a:lnTo>
                    <a:pt x="9356750" y="546"/>
                  </a:lnTo>
                  <a:lnTo>
                    <a:pt x="9354007" y="0"/>
                  </a:lnTo>
                  <a:close/>
                </a:path>
              </a:pathLst>
            </a:custGeom>
            <a:solidFill>
              <a:srgbClr val="B5D5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1580" y="5234139"/>
              <a:ext cx="171444" cy="171445"/>
            </a:xfrm>
            <a:prstGeom prst="rect">
              <a:avLst/>
            </a:prstGeom>
          </p:spPr>
        </p:pic>
        <p:pic>
          <p:nvPicPr>
            <p:cNvPr id="10" name="object 10">
              <a:hlinkClick r:id="rId3"/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80244" y="6086055"/>
              <a:ext cx="1754492" cy="41909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09397" y="5259412"/>
              <a:ext cx="169405" cy="12975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43182" y="5256314"/>
              <a:ext cx="593090" cy="132715"/>
            </a:xfrm>
            <a:custGeom>
              <a:avLst/>
              <a:gdLst/>
              <a:ahLst/>
              <a:cxnLst/>
              <a:rect l="l" t="t" r="r" b="b"/>
              <a:pathLst>
                <a:path w="593089" h="132714">
                  <a:moveTo>
                    <a:pt x="1231" y="102057"/>
                  </a:moveTo>
                  <a:lnTo>
                    <a:pt x="0" y="102057"/>
                  </a:lnTo>
                  <a:lnTo>
                    <a:pt x="0" y="122809"/>
                  </a:lnTo>
                  <a:lnTo>
                    <a:pt x="5867" y="125552"/>
                  </a:lnTo>
                  <a:lnTo>
                    <a:pt x="12115" y="127850"/>
                  </a:lnTo>
                  <a:lnTo>
                    <a:pt x="25425" y="131584"/>
                  </a:lnTo>
                  <a:lnTo>
                    <a:pt x="33489" y="132524"/>
                  </a:lnTo>
                  <a:lnTo>
                    <a:pt x="50965" y="132524"/>
                  </a:lnTo>
                  <a:lnTo>
                    <a:pt x="57336" y="131584"/>
                  </a:lnTo>
                  <a:lnTo>
                    <a:pt x="57491" y="131584"/>
                  </a:lnTo>
                  <a:lnTo>
                    <a:pt x="68198" y="127635"/>
                  </a:lnTo>
                  <a:lnTo>
                    <a:pt x="72961" y="124853"/>
                  </a:lnTo>
                  <a:lnTo>
                    <a:pt x="77177" y="121221"/>
                  </a:lnTo>
                  <a:lnTo>
                    <a:pt x="80617" y="118211"/>
                  </a:lnTo>
                  <a:lnTo>
                    <a:pt x="35013" y="118211"/>
                  </a:lnTo>
                  <a:lnTo>
                    <a:pt x="28016" y="116801"/>
                  </a:lnTo>
                  <a:lnTo>
                    <a:pt x="13487" y="111163"/>
                  </a:lnTo>
                  <a:lnTo>
                    <a:pt x="6984" y="107188"/>
                  </a:lnTo>
                  <a:lnTo>
                    <a:pt x="1231" y="102057"/>
                  </a:lnTo>
                  <a:close/>
                </a:path>
                <a:path w="593089" h="132714">
                  <a:moveTo>
                    <a:pt x="52336" y="3352"/>
                  </a:moveTo>
                  <a:lnTo>
                    <a:pt x="45008" y="3352"/>
                  </a:lnTo>
                  <a:lnTo>
                    <a:pt x="34983" y="4051"/>
                  </a:lnTo>
                  <a:lnTo>
                    <a:pt x="35563" y="4051"/>
                  </a:lnTo>
                  <a:lnTo>
                    <a:pt x="27474" y="5915"/>
                  </a:lnTo>
                  <a:lnTo>
                    <a:pt x="1932" y="31229"/>
                  </a:lnTo>
                  <a:lnTo>
                    <a:pt x="1874" y="31394"/>
                  </a:lnTo>
                  <a:lnTo>
                    <a:pt x="1751" y="31746"/>
                  </a:lnTo>
                  <a:lnTo>
                    <a:pt x="977" y="39014"/>
                  </a:lnTo>
                  <a:lnTo>
                    <a:pt x="977" y="43865"/>
                  </a:lnTo>
                  <a:lnTo>
                    <a:pt x="1714" y="48158"/>
                  </a:lnTo>
                  <a:lnTo>
                    <a:pt x="4603" y="55308"/>
                  </a:lnTo>
                  <a:lnTo>
                    <a:pt x="4711" y="55575"/>
                  </a:lnTo>
                  <a:lnTo>
                    <a:pt x="40347" y="74790"/>
                  </a:lnTo>
                  <a:lnTo>
                    <a:pt x="47028" y="76238"/>
                  </a:lnTo>
                  <a:lnTo>
                    <a:pt x="50723" y="77165"/>
                  </a:lnTo>
                  <a:lnTo>
                    <a:pt x="54762" y="78282"/>
                  </a:lnTo>
                  <a:lnTo>
                    <a:pt x="60388" y="79781"/>
                  </a:lnTo>
                  <a:lnTo>
                    <a:pt x="64490" y="82105"/>
                  </a:lnTo>
                  <a:lnTo>
                    <a:pt x="69646" y="88353"/>
                  </a:lnTo>
                  <a:lnTo>
                    <a:pt x="70942" y="92392"/>
                  </a:lnTo>
                  <a:lnTo>
                    <a:pt x="70942" y="103619"/>
                  </a:lnTo>
                  <a:lnTo>
                    <a:pt x="68478" y="108648"/>
                  </a:lnTo>
                  <a:lnTo>
                    <a:pt x="58635" y="116293"/>
                  </a:lnTo>
                  <a:lnTo>
                    <a:pt x="51371" y="118211"/>
                  </a:lnTo>
                  <a:lnTo>
                    <a:pt x="80617" y="118211"/>
                  </a:lnTo>
                  <a:lnTo>
                    <a:pt x="80937" y="117932"/>
                  </a:lnTo>
                  <a:lnTo>
                    <a:pt x="83845" y="113906"/>
                  </a:lnTo>
                  <a:lnTo>
                    <a:pt x="88010" y="104419"/>
                  </a:lnTo>
                  <a:lnTo>
                    <a:pt x="89052" y="99618"/>
                  </a:lnTo>
                  <a:lnTo>
                    <a:pt x="89052" y="87007"/>
                  </a:lnTo>
                  <a:lnTo>
                    <a:pt x="59512" y="62280"/>
                  </a:lnTo>
                  <a:lnTo>
                    <a:pt x="44481" y="58801"/>
                  </a:lnTo>
                  <a:lnTo>
                    <a:pt x="39916" y="57708"/>
                  </a:lnTo>
                  <a:lnTo>
                    <a:pt x="30657" y="55308"/>
                  </a:lnTo>
                  <a:lnTo>
                    <a:pt x="26403" y="53022"/>
                  </a:lnTo>
                  <a:lnTo>
                    <a:pt x="20548" y="46774"/>
                  </a:lnTo>
                  <a:lnTo>
                    <a:pt x="19075" y="42557"/>
                  </a:lnTo>
                  <a:lnTo>
                    <a:pt x="19162" y="31229"/>
                  </a:lnTo>
                  <a:lnTo>
                    <a:pt x="21564" y="26670"/>
                  </a:lnTo>
                  <a:lnTo>
                    <a:pt x="31534" y="19469"/>
                  </a:lnTo>
                  <a:lnTo>
                    <a:pt x="38061" y="17665"/>
                  </a:lnTo>
                  <a:lnTo>
                    <a:pt x="83946" y="17665"/>
                  </a:lnTo>
                  <a:lnTo>
                    <a:pt x="83946" y="11391"/>
                  </a:lnTo>
                  <a:lnTo>
                    <a:pt x="78384" y="8826"/>
                  </a:lnTo>
                  <a:lnTo>
                    <a:pt x="72339" y="6845"/>
                  </a:lnTo>
                  <a:lnTo>
                    <a:pt x="59270" y="4051"/>
                  </a:lnTo>
                  <a:lnTo>
                    <a:pt x="52336" y="3352"/>
                  </a:lnTo>
                  <a:close/>
                </a:path>
                <a:path w="593089" h="132714">
                  <a:moveTo>
                    <a:pt x="83946" y="17665"/>
                  </a:moveTo>
                  <a:lnTo>
                    <a:pt x="53301" y="17665"/>
                  </a:lnTo>
                  <a:lnTo>
                    <a:pt x="60172" y="19040"/>
                  </a:lnTo>
                  <a:lnTo>
                    <a:pt x="73139" y="24434"/>
                  </a:lnTo>
                  <a:lnTo>
                    <a:pt x="78473" y="27597"/>
                  </a:lnTo>
                  <a:lnTo>
                    <a:pt x="82638" y="31229"/>
                  </a:lnTo>
                  <a:lnTo>
                    <a:pt x="83946" y="31229"/>
                  </a:lnTo>
                  <a:lnTo>
                    <a:pt x="83946" y="17665"/>
                  </a:lnTo>
                  <a:close/>
                </a:path>
                <a:path w="593089" h="132714">
                  <a:moveTo>
                    <a:pt x="149428" y="34582"/>
                  </a:moveTo>
                  <a:lnTo>
                    <a:pt x="137413" y="34582"/>
                  </a:lnTo>
                  <a:lnTo>
                    <a:pt x="131229" y="35674"/>
                  </a:lnTo>
                  <a:lnTo>
                    <a:pt x="99402" y="68338"/>
                  </a:lnTo>
                  <a:lnTo>
                    <a:pt x="98247" y="75425"/>
                  </a:lnTo>
                  <a:lnTo>
                    <a:pt x="98247" y="91897"/>
                  </a:lnTo>
                  <a:lnTo>
                    <a:pt x="99254" y="98378"/>
                  </a:lnTo>
                  <a:lnTo>
                    <a:pt x="99364" y="99085"/>
                  </a:lnTo>
                  <a:lnTo>
                    <a:pt x="131114" y="131368"/>
                  </a:lnTo>
                  <a:lnTo>
                    <a:pt x="137299" y="132359"/>
                  </a:lnTo>
                  <a:lnTo>
                    <a:pt x="147561" y="132359"/>
                  </a:lnTo>
                  <a:lnTo>
                    <a:pt x="150431" y="132143"/>
                  </a:lnTo>
                  <a:lnTo>
                    <a:pt x="154551" y="131368"/>
                  </a:lnTo>
                  <a:lnTo>
                    <a:pt x="157403" y="130708"/>
                  </a:lnTo>
                  <a:lnTo>
                    <a:pt x="160210" y="129933"/>
                  </a:lnTo>
                  <a:lnTo>
                    <a:pt x="162204" y="129425"/>
                  </a:lnTo>
                  <a:lnTo>
                    <a:pt x="164439" y="128663"/>
                  </a:lnTo>
                  <a:lnTo>
                    <a:pt x="171411" y="125717"/>
                  </a:lnTo>
                  <a:lnTo>
                    <a:pt x="173050" y="124993"/>
                  </a:lnTo>
                  <a:lnTo>
                    <a:pt x="173050" y="118706"/>
                  </a:lnTo>
                  <a:lnTo>
                    <a:pt x="134873" y="118706"/>
                  </a:lnTo>
                  <a:lnTo>
                    <a:pt x="127914" y="115633"/>
                  </a:lnTo>
                  <a:lnTo>
                    <a:pt x="115392" y="83629"/>
                  </a:lnTo>
                  <a:lnTo>
                    <a:pt x="115877" y="75657"/>
                  </a:lnTo>
                  <a:lnTo>
                    <a:pt x="135216" y="48221"/>
                  </a:lnTo>
                  <a:lnTo>
                    <a:pt x="173050" y="48221"/>
                  </a:lnTo>
                  <a:lnTo>
                    <a:pt x="173050" y="41770"/>
                  </a:lnTo>
                  <a:lnTo>
                    <a:pt x="169125" y="39878"/>
                  </a:lnTo>
                  <a:lnTo>
                    <a:pt x="164655" y="38201"/>
                  </a:lnTo>
                  <a:lnTo>
                    <a:pt x="154635" y="35306"/>
                  </a:lnTo>
                  <a:lnTo>
                    <a:pt x="149428" y="34582"/>
                  </a:lnTo>
                  <a:close/>
                </a:path>
                <a:path w="593089" h="132714">
                  <a:moveTo>
                    <a:pt x="173050" y="107327"/>
                  </a:moveTo>
                  <a:lnTo>
                    <a:pt x="172084" y="107327"/>
                  </a:lnTo>
                  <a:lnTo>
                    <a:pt x="168338" y="110680"/>
                  </a:lnTo>
                  <a:lnTo>
                    <a:pt x="164020" y="113411"/>
                  </a:lnTo>
                  <a:lnTo>
                    <a:pt x="154292" y="117652"/>
                  </a:lnTo>
                  <a:lnTo>
                    <a:pt x="149174" y="118706"/>
                  </a:lnTo>
                  <a:lnTo>
                    <a:pt x="173050" y="118706"/>
                  </a:lnTo>
                  <a:lnTo>
                    <a:pt x="173050" y="107327"/>
                  </a:lnTo>
                  <a:close/>
                </a:path>
                <a:path w="593089" h="132714">
                  <a:moveTo>
                    <a:pt x="173050" y="48221"/>
                  </a:moveTo>
                  <a:lnTo>
                    <a:pt x="146646" y="48221"/>
                  </a:lnTo>
                  <a:lnTo>
                    <a:pt x="149644" y="48641"/>
                  </a:lnTo>
                  <a:lnTo>
                    <a:pt x="155854" y="50317"/>
                  </a:lnTo>
                  <a:lnTo>
                    <a:pt x="172084" y="59436"/>
                  </a:lnTo>
                  <a:lnTo>
                    <a:pt x="173050" y="59436"/>
                  </a:lnTo>
                  <a:lnTo>
                    <a:pt x="173050" y="48221"/>
                  </a:lnTo>
                  <a:close/>
                </a:path>
                <a:path w="593089" h="132714">
                  <a:moveTo>
                    <a:pt x="204596" y="0"/>
                  </a:moveTo>
                  <a:lnTo>
                    <a:pt x="188074" y="0"/>
                  </a:lnTo>
                  <a:lnTo>
                    <a:pt x="188074" y="130263"/>
                  </a:lnTo>
                  <a:lnTo>
                    <a:pt x="204596" y="130263"/>
                  </a:lnTo>
                  <a:lnTo>
                    <a:pt x="204596" y="60439"/>
                  </a:lnTo>
                  <a:lnTo>
                    <a:pt x="208762" y="57099"/>
                  </a:lnTo>
                  <a:lnTo>
                    <a:pt x="213017" y="54381"/>
                  </a:lnTo>
                  <a:lnTo>
                    <a:pt x="221754" y="50190"/>
                  </a:lnTo>
                  <a:lnTo>
                    <a:pt x="225983" y="49149"/>
                  </a:lnTo>
                  <a:lnTo>
                    <a:pt x="261008" y="49149"/>
                  </a:lnTo>
                  <a:lnTo>
                    <a:pt x="260649" y="48296"/>
                  </a:lnTo>
                  <a:lnTo>
                    <a:pt x="259823" y="47129"/>
                  </a:lnTo>
                  <a:lnTo>
                    <a:pt x="204596" y="47129"/>
                  </a:lnTo>
                  <a:lnTo>
                    <a:pt x="204596" y="0"/>
                  </a:lnTo>
                  <a:close/>
                </a:path>
                <a:path w="593089" h="132714">
                  <a:moveTo>
                    <a:pt x="261008" y="49149"/>
                  </a:moveTo>
                  <a:lnTo>
                    <a:pt x="234251" y="49149"/>
                  </a:lnTo>
                  <a:lnTo>
                    <a:pt x="237528" y="49720"/>
                  </a:lnTo>
                  <a:lnTo>
                    <a:pt x="242341" y="52006"/>
                  </a:lnTo>
                  <a:lnTo>
                    <a:pt x="248729" y="72720"/>
                  </a:lnTo>
                  <a:lnTo>
                    <a:pt x="248729" y="130263"/>
                  </a:lnTo>
                  <a:lnTo>
                    <a:pt x="265252" y="130263"/>
                  </a:lnTo>
                  <a:lnTo>
                    <a:pt x="265198" y="68719"/>
                  </a:lnTo>
                  <a:lnTo>
                    <a:pt x="264740" y="61460"/>
                  </a:lnTo>
                  <a:lnTo>
                    <a:pt x="263208" y="54381"/>
                  </a:lnTo>
                  <a:lnTo>
                    <a:pt x="261008" y="49149"/>
                  </a:lnTo>
                  <a:close/>
                </a:path>
                <a:path w="593089" h="132714">
                  <a:moveTo>
                    <a:pt x="244068" y="34163"/>
                  </a:moveTo>
                  <a:lnTo>
                    <a:pt x="229057" y="34163"/>
                  </a:lnTo>
                  <a:lnTo>
                    <a:pt x="223989" y="35280"/>
                  </a:lnTo>
                  <a:lnTo>
                    <a:pt x="214388" y="39738"/>
                  </a:lnTo>
                  <a:lnTo>
                    <a:pt x="209524" y="42951"/>
                  </a:lnTo>
                  <a:lnTo>
                    <a:pt x="204596" y="47129"/>
                  </a:lnTo>
                  <a:lnTo>
                    <a:pt x="259823" y="47129"/>
                  </a:lnTo>
                  <a:lnTo>
                    <a:pt x="257073" y="43243"/>
                  </a:lnTo>
                  <a:lnTo>
                    <a:pt x="251625" y="37185"/>
                  </a:lnTo>
                  <a:lnTo>
                    <a:pt x="244068" y="34163"/>
                  </a:lnTo>
                  <a:close/>
                </a:path>
                <a:path w="593089" h="132714">
                  <a:moveTo>
                    <a:pt x="305180" y="37084"/>
                  </a:moveTo>
                  <a:lnTo>
                    <a:pt x="288658" y="37084"/>
                  </a:lnTo>
                  <a:lnTo>
                    <a:pt x="288658" y="130263"/>
                  </a:lnTo>
                  <a:lnTo>
                    <a:pt x="305180" y="130263"/>
                  </a:lnTo>
                  <a:lnTo>
                    <a:pt x="305180" y="63881"/>
                  </a:lnTo>
                  <a:lnTo>
                    <a:pt x="309105" y="60248"/>
                  </a:lnTo>
                  <a:lnTo>
                    <a:pt x="313270" y="57518"/>
                  </a:lnTo>
                  <a:lnTo>
                    <a:pt x="322059" y="53835"/>
                  </a:lnTo>
                  <a:lnTo>
                    <a:pt x="325449" y="53124"/>
                  </a:lnTo>
                  <a:lnTo>
                    <a:pt x="340690" y="53124"/>
                  </a:lnTo>
                  <a:lnTo>
                    <a:pt x="340690" y="50647"/>
                  </a:lnTo>
                  <a:lnTo>
                    <a:pt x="305180" y="50647"/>
                  </a:lnTo>
                  <a:lnTo>
                    <a:pt x="305180" y="37084"/>
                  </a:lnTo>
                  <a:close/>
                </a:path>
                <a:path w="593089" h="132714">
                  <a:moveTo>
                    <a:pt x="340690" y="53124"/>
                  </a:moveTo>
                  <a:lnTo>
                    <a:pt x="337273" y="53124"/>
                  </a:lnTo>
                  <a:lnTo>
                    <a:pt x="338581" y="53327"/>
                  </a:lnTo>
                  <a:lnTo>
                    <a:pt x="339813" y="53670"/>
                  </a:lnTo>
                  <a:lnTo>
                    <a:pt x="340690" y="53670"/>
                  </a:lnTo>
                  <a:lnTo>
                    <a:pt x="340690" y="53124"/>
                  </a:lnTo>
                  <a:close/>
                </a:path>
                <a:path w="593089" h="132714">
                  <a:moveTo>
                    <a:pt x="339636" y="37084"/>
                  </a:moveTo>
                  <a:lnTo>
                    <a:pt x="328412" y="37084"/>
                  </a:lnTo>
                  <a:lnTo>
                    <a:pt x="325437" y="37795"/>
                  </a:lnTo>
                  <a:lnTo>
                    <a:pt x="316471" y="41986"/>
                  </a:lnTo>
                  <a:lnTo>
                    <a:pt x="311213" y="45567"/>
                  </a:lnTo>
                  <a:lnTo>
                    <a:pt x="305180" y="50647"/>
                  </a:lnTo>
                  <a:lnTo>
                    <a:pt x="340690" y="50647"/>
                  </a:lnTo>
                  <a:lnTo>
                    <a:pt x="340690" y="37261"/>
                  </a:lnTo>
                  <a:lnTo>
                    <a:pt x="339636" y="37084"/>
                  </a:lnTo>
                  <a:close/>
                </a:path>
                <a:path w="593089" h="132714">
                  <a:moveTo>
                    <a:pt x="328943" y="36957"/>
                  </a:moveTo>
                  <a:lnTo>
                    <a:pt x="305180" y="36957"/>
                  </a:lnTo>
                  <a:lnTo>
                    <a:pt x="305180" y="37084"/>
                  </a:lnTo>
                  <a:lnTo>
                    <a:pt x="328412" y="37084"/>
                  </a:lnTo>
                  <a:lnTo>
                    <a:pt x="328943" y="36957"/>
                  </a:lnTo>
                  <a:close/>
                </a:path>
                <a:path w="593089" h="132714">
                  <a:moveTo>
                    <a:pt x="370306" y="36753"/>
                  </a:moveTo>
                  <a:lnTo>
                    <a:pt x="353783" y="36753"/>
                  </a:lnTo>
                  <a:lnTo>
                    <a:pt x="353783" y="130263"/>
                  </a:lnTo>
                  <a:lnTo>
                    <a:pt x="370306" y="130263"/>
                  </a:lnTo>
                  <a:lnTo>
                    <a:pt x="370306" y="36753"/>
                  </a:lnTo>
                  <a:close/>
                </a:path>
                <a:path w="593089" h="132714">
                  <a:moveTo>
                    <a:pt x="371449" y="4775"/>
                  </a:moveTo>
                  <a:lnTo>
                    <a:pt x="352640" y="4775"/>
                  </a:lnTo>
                  <a:lnTo>
                    <a:pt x="352640" y="21094"/>
                  </a:lnTo>
                  <a:lnTo>
                    <a:pt x="371449" y="21094"/>
                  </a:lnTo>
                  <a:lnTo>
                    <a:pt x="371449" y="4775"/>
                  </a:lnTo>
                  <a:close/>
                </a:path>
                <a:path w="593089" h="132714">
                  <a:moveTo>
                    <a:pt x="412153" y="49809"/>
                  </a:moveTo>
                  <a:lnTo>
                    <a:pt x="395630" y="49809"/>
                  </a:lnTo>
                  <a:lnTo>
                    <a:pt x="395713" y="112433"/>
                  </a:lnTo>
                  <a:lnTo>
                    <a:pt x="398144" y="119900"/>
                  </a:lnTo>
                  <a:lnTo>
                    <a:pt x="408228" y="129667"/>
                  </a:lnTo>
                  <a:lnTo>
                    <a:pt x="415264" y="132105"/>
                  </a:lnTo>
                  <a:lnTo>
                    <a:pt x="426973" y="132105"/>
                  </a:lnTo>
                  <a:lnTo>
                    <a:pt x="429920" y="131864"/>
                  </a:lnTo>
                  <a:lnTo>
                    <a:pt x="436308" y="130924"/>
                  </a:lnTo>
                  <a:lnTo>
                    <a:pt x="439458" y="130263"/>
                  </a:lnTo>
                  <a:lnTo>
                    <a:pt x="442569" y="129425"/>
                  </a:lnTo>
                  <a:lnTo>
                    <a:pt x="442569" y="118287"/>
                  </a:lnTo>
                  <a:lnTo>
                    <a:pt x="424522" y="118287"/>
                  </a:lnTo>
                  <a:lnTo>
                    <a:pt x="422216" y="117919"/>
                  </a:lnTo>
                  <a:lnTo>
                    <a:pt x="421760" y="117919"/>
                  </a:lnTo>
                  <a:lnTo>
                    <a:pt x="417042" y="115849"/>
                  </a:lnTo>
                  <a:lnTo>
                    <a:pt x="415429" y="114388"/>
                  </a:lnTo>
                  <a:lnTo>
                    <a:pt x="414439" y="112433"/>
                  </a:lnTo>
                  <a:lnTo>
                    <a:pt x="413270" y="110197"/>
                  </a:lnTo>
                  <a:lnTo>
                    <a:pt x="412597" y="107797"/>
                  </a:lnTo>
                  <a:lnTo>
                    <a:pt x="412241" y="102666"/>
                  </a:lnTo>
                  <a:lnTo>
                    <a:pt x="412153" y="49809"/>
                  </a:lnTo>
                  <a:close/>
                </a:path>
                <a:path w="593089" h="132714">
                  <a:moveTo>
                    <a:pt x="442569" y="115277"/>
                  </a:moveTo>
                  <a:lnTo>
                    <a:pt x="441604" y="115277"/>
                  </a:lnTo>
                  <a:lnTo>
                    <a:pt x="440301" y="115849"/>
                  </a:lnTo>
                  <a:lnTo>
                    <a:pt x="438670" y="116408"/>
                  </a:lnTo>
                  <a:lnTo>
                    <a:pt x="433628" y="117919"/>
                  </a:lnTo>
                  <a:lnTo>
                    <a:pt x="431025" y="118287"/>
                  </a:lnTo>
                  <a:lnTo>
                    <a:pt x="442569" y="118287"/>
                  </a:lnTo>
                  <a:lnTo>
                    <a:pt x="442569" y="115277"/>
                  </a:lnTo>
                  <a:close/>
                </a:path>
                <a:path w="593089" h="132714">
                  <a:moveTo>
                    <a:pt x="442569" y="36753"/>
                  </a:moveTo>
                  <a:lnTo>
                    <a:pt x="384467" y="36753"/>
                  </a:lnTo>
                  <a:lnTo>
                    <a:pt x="384467" y="49809"/>
                  </a:lnTo>
                  <a:lnTo>
                    <a:pt x="442569" y="49809"/>
                  </a:lnTo>
                  <a:lnTo>
                    <a:pt x="442569" y="36753"/>
                  </a:lnTo>
                  <a:close/>
                </a:path>
                <a:path w="593089" h="132714">
                  <a:moveTo>
                    <a:pt x="412153" y="9880"/>
                  </a:moveTo>
                  <a:lnTo>
                    <a:pt x="395630" y="9880"/>
                  </a:lnTo>
                  <a:lnTo>
                    <a:pt x="395630" y="36753"/>
                  </a:lnTo>
                  <a:lnTo>
                    <a:pt x="412153" y="36753"/>
                  </a:lnTo>
                  <a:lnTo>
                    <a:pt x="412153" y="9880"/>
                  </a:lnTo>
                  <a:close/>
                </a:path>
                <a:path w="593089" h="132714">
                  <a:moveTo>
                    <a:pt x="472351" y="49809"/>
                  </a:moveTo>
                  <a:lnTo>
                    <a:pt x="455828" y="49809"/>
                  </a:lnTo>
                  <a:lnTo>
                    <a:pt x="455911" y="112433"/>
                  </a:lnTo>
                  <a:lnTo>
                    <a:pt x="458342" y="119900"/>
                  </a:lnTo>
                  <a:lnTo>
                    <a:pt x="468426" y="129667"/>
                  </a:lnTo>
                  <a:lnTo>
                    <a:pt x="475462" y="132105"/>
                  </a:lnTo>
                  <a:lnTo>
                    <a:pt x="487171" y="132105"/>
                  </a:lnTo>
                  <a:lnTo>
                    <a:pt x="490118" y="131864"/>
                  </a:lnTo>
                  <a:lnTo>
                    <a:pt x="496506" y="130924"/>
                  </a:lnTo>
                  <a:lnTo>
                    <a:pt x="499656" y="130263"/>
                  </a:lnTo>
                  <a:lnTo>
                    <a:pt x="502767" y="129425"/>
                  </a:lnTo>
                  <a:lnTo>
                    <a:pt x="502767" y="118287"/>
                  </a:lnTo>
                  <a:lnTo>
                    <a:pt x="484720" y="118287"/>
                  </a:lnTo>
                  <a:lnTo>
                    <a:pt x="482414" y="117919"/>
                  </a:lnTo>
                  <a:lnTo>
                    <a:pt x="481958" y="117919"/>
                  </a:lnTo>
                  <a:lnTo>
                    <a:pt x="477240" y="115849"/>
                  </a:lnTo>
                  <a:lnTo>
                    <a:pt x="475627" y="114388"/>
                  </a:lnTo>
                  <a:lnTo>
                    <a:pt x="474637" y="112433"/>
                  </a:lnTo>
                  <a:lnTo>
                    <a:pt x="473468" y="110197"/>
                  </a:lnTo>
                  <a:lnTo>
                    <a:pt x="472795" y="107797"/>
                  </a:lnTo>
                  <a:lnTo>
                    <a:pt x="472439" y="102666"/>
                  </a:lnTo>
                  <a:lnTo>
                    <a:pt x="472351" y="49809"/>
                  </a:lnTo>
                  <a:close/>
                </a:path>
                <a:path w="593089" h="132714">
                  <a:moveTo>
                    <a:pt x="502767" y="115277"/>
                  </a:moveTo>
                  <a:lnTo>
                    <a:pt x="501802" y="115277"/>
                  </a:lnTo>
                  <a:lnTo>
                    <a:pt x="500499" y="115849"/>
                  </a:lnTo>
                  <a:lnTo>
                    <a:pt x="498868" y="116408"/>
                  </a:lnTo>
                  <a:lnTo>
                    <a:pt x="493826" y="117919"/>
                  </a:lnTo>
                  <a:lnTo>
                    <a:pt x="491223" y="118287"/>
                  </a:lnTo>
                  <a:lnTo>
                    <a:pt x="502767" y="118287"/>
                  </a:lnTo>
                  <a:lnTo>
                    <a:pt x="502767" y="115277"/>
                  </a:lnTo>
                  <a:close/>
                </a:path>
                <a:path w="593089" h="132714">
                  <a:moveTo>
                    <a:pt x="502767" y="36753"/>
                  </a:moveTo>
                  <a:lnTo>
                    <a:pt x="444665" y="36753"/>
                  </a:lnTo>
                  <a:lnTo>
                    <a:pt x="444665" y="49809"/>
                  </a:lnTo>
                  <a:lnTo>
                    <a:pt x="502767" y="49809"/>
                  </a:lnTo>
                  <a:lnTo>
                    <a:pt x="502767" y="36753"/>
                  </a:lnTo>
                  <a:close/>
                </a:path>
                <a:path w="593089" h="132714">
                  <a:moveTo>
                    <a:pt x="472351" y="9880"/>
                  </a:moveTo>
                  <a:lnTo>
                    <a:pt x="455828" y="9880"/>
                  </a:lnTo>
                  <a:lnTo>
                    <a:pt x="455828" y="36753"/>
                  </a:lnTo>
                  <a:lnTo>
                    <a:pt x="472351" y="36753"/>
                  </a:lnTo>
                  <a:lnTo>
                    <a:pt x="472351" y="9880"/>
                  </a:lnTo>
                  <a:close/>
                </a:path>
                <a:path w="593089" h="132714">
                  <a:moveTo>
                    <a:pt x="559739" y="34163"/>
                  </a:moveTo>
                  <a:lnTo>
                    <a:pt x="553643" y="34163"/>
                  </a:lnTo>
                  <a:lnTo>
                    <a:pt x="543973" y="35006"/>
                  </a:lnTo>
                  <a:lnTo>
                    <a:pt x="511346" y="63533"/>
                  </a:lnTo>
                  <a:lnTo>
                    <a:pt x="508203" y="84048"/>
                  </a:lnTo>
                  <a:lnTo>
                    <a:pt x="509013" y="94985"/>
                  </a:lnTo>
                  <a:lnTo>
                    <a:pt x="536759" y="129289"/>
                  </a:lnTo>
                  <a:lnTo>
                    <a:pt x="557606" y="132435"/>
                  </a:lnTo>
                  <a:lnTo>
                    <a:pt x="561581" y="132435"/>
                  </a:lnTo>
                  <a:lnTo>
                    <a:pt x="591184" y="124574"/>
                  </a:lnTo>
                  <a:lnTo>
                    <a:pt x="591184" y="118706"/>
                  </a:lnTo>
                  <a:lnTo>
                    <a:pt x="547293" y="118706"/>
                  </a:lnTo>
                  <a:lnTo>
                    <a:pt x="539343" y="115836"/>
                  </a:lnTo>
                  <a:lnTo>
                    <a:pt x="524992" y="85140"/>
                  </a:lnTo>
                  <a:lnTo>
                    <a:pt x="593026" y="85140"/>
                  </a:lnTo>
                  <a:lnTo>
                    <a:pt x="593026" y="73209"/>
                  </a:lnTo>
                  <a:lnTo>
                    <a:pt x="524981" y="73209"/>
                  </a:lnTo>
                  <a:lnTo>
                    <a:pt x="525348" y="69126"/>
                  </a:lnTo>
                  <a:lnTo>
                    <a:pt x="548284" y="47129"/>
                  </a:lnTo>
                  <a:lnTo>
                    <a:pt x="584683" y="47129"/>
                  </a:lnTo>
                  <a:lnTo>
                    <a:pt x="578611" y="40970"/>
                  </a:lnTo>
                  <a:lnTo>
                    <a:pt x="574509" y="38341"/>
                  </a:lnTo>
                  <a:lnTo>
                    <a:pt x="565151" y="35006"/>
                  </a:lnTo>
                  <a:lnTo>
                    <a:pt x="559739" y="34163"/>
                  </a:lnTo>
                  <a:close/>
                </a:path>
                <a:path w="593089" h="132714">
                  <a:moveTo>
                    <a:pt x="591184" y="107403"/>
                  </a:moveTo>
                  <a:lnTo>
                    <a:pt x="590219" y="107403"/>
                  </a:lnTo>
                  <a:lnTo>
                    <a:pt x="588860" y="108470"/>
                  </a:lnTo>
                  <a:lnTo>
                    <a:pt x="587171" y="109601"/>
                  </a:lnTo>
                  <a:lnTo>
                    <a:pt x="561060" y="118706"/>
                  </a:lnTo>
                  <a:lnTo>
                    <a:pt x="591184" y="118706"/>
                  </a:lnTo>
                  <a:lnTo>
                    <a:pt x="591184" y="107403"/>
                  </a:lnTo>
                  <a:close/>
                </a:path>
                <a:path w="593089" h="132714">
                  <a:moveTo>
                    <a:pt x="584683" y="47129"/>
                  </a:moveTo>
                  <a:lnTo>
                    <a:pt x="557136" y="47129"/>
                  </a:lnTo>
                  <a:lnTo>
                    <a:pt x="560901" y="47764"/>
                  </a:lnTo>
                  <a:lnTo>
                    <a:pt x="567007" y="50279"/>
                  </a:lnTo>
                  <a:lnTo>
                    <a:pt x="576938" y="73209"/>
                  </a:lnTo>
                  <a:lnTo>
                    <a:pt x="593026" y="73209"/>
                  </a:lnTo>
                  <a:lnTo>
                    <a:pt x="592984" y="68846"/>
                  </a:lnTo>
                  <a:lnTo>
                    <a:pt x="592195" y="63533"/>
                  </a:lnTo>
                  <a:lnTo>
                    <a:pt x="592086" y="62801"/>
                  </a:lnTo>
                  <a:lnTo>
                    <a:pt x="588340" y="52476"/>
                  </a:lnTo>
                  <a:lnTo>
                    <a:pt x="585647" y="48107"/>
                  </a:lnTo>
                  <a:lnTo>
                    <a:pt x="584683" y="471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96052" y="5293067"/>
              <a:ext cx="240271" cy="961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94045" y="5256314"/>
              <a:ext cx="1192720" cy="16475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62545" y="5256314"/>
              <a:ext cx="798347" cy="132435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576832" y="5631433"/>
            <a:ext cx="5169535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u="sng" spc="-30" dirty="0">
                <a:solidFill>
                  <a:srgbClr val="3E3BCF"/>
                </a:solidFill>
                <a:uFill>
                  <a:solidFill>
                    <a:srgbClr val="3D3ACF"/>
                  </a:solidFill>
                </a:uFill>
                <a:latin typeface="Arial Black"/>
                <a:cs typeface="Arial Black"/>
                <a:hlinkClick r:id="rId9"/>
              </a:rPr>
              <a:t>https://refhunter.org/research_support/rechercheschritte/</a:t>
            </a:r>
            <a:endParaRPr sz="1350">
              <a:latin typeface="Arial Black"/>
              <a:cs typeface="Arial Black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945377" y="1266005"/>
            <a:ext cx="1548130" cy="3514725"/>
            <a:chOff x="4945377" y="1266005"/>
            <a:chExt cx="1548130" cy="3514725"/>
          </a:xfrm>
        </p:grpSpPr>
        <p:sp>
          <p:nvSpPr>
            <p:cNvPr id="18" name="object 18"/>
            <p:cNvSpPr/>
            <p:nvPr/>
          </p:nvSpPr>
          <p:spPr>
            <a:xfrm>
              <a:off x="4945367" y="1266011"/>
              <a:ext cx="779145" cy="3514725"/>
            </a:xfrm>
            <a:custGeom>
              <a:avLst/>
              <a:gdLst/>
              <a:ahLst/>
              <a:cxnLst/>
              <a:rect l="l" t="t" r="r" b="b"/>
              <a:pathLst>
                <a:path w="779145" h="3514725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3514725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3507829"/>
                  </a:lnTo>
                  <a:lnTo>
                    <a:pt x="760526" y="3510076"/>
                  </a:lnTo>
                  <a:lnTo>
                    <a:pt x="764260" y="3513798"/>
                  </a:lnTo>
                  <a:lnTo>
                    <a:pt x="766508" y="3514725"/>
                  </a:lnTo>
                  <a:lnTo>
                    <a:pt x="771766" y="3514725"/>
                  </a:lnTo>
                  <a:lnTo>
                    <a:pt x="774014" y="3513798"/>
                  </a:lnTo>
                  <a:lnTo>
                    <a:pt x="777735" y="3510076"/>
                  </a:lnTo>
                  <a:lnTo>
                    <a:pt x="778662" y="3507829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26403" y="1456505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893115" y="2494730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521641" y="2313755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71932" y="390525"/>
                  </a:lnTo>
                  <a:lnTo>
                    <a:pt x="390525" y="371932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45377" y="3618680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526403" y="3437705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644388" y="1482344"/>
            <a:ext cx="152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639324" y="2428116"/>
            <a:ext cx="148590" cy="1305560"/>
            <a:chOff x="5639324" y="2428116"/>
            <a:chExt cx="148590" cy="1305560"/>
          </a:xfrm>
        </p:grpSpPr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41339" y="2428116"/>
              <a:ext cx="146050" cy="17879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39324" y="3552068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9047" y="1036574"/>
            <a:ext cx="469836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0" dirty="0">
                <a:solidFill>
                  <a:srgbClr val="3E3BCF"/>
                </a:solidFill>
                <a:latin typeface="Book Antiqua"/>
                <a:cs typeface="Book Antiqua"/>
              </a:rPr>
              <a:t>Social-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Media-</a:t>
            </a:r>
            <a:r>
              <a:rPr spc="210" dirty="0">
                <a:solidFill>
                  <a:srgbClr val="3E3BCF"/>
                </a:solidFill>
                <a:latin typeface="Book Antiqua"/>
                <a:cs typeface="Book Antiqua"/>
              </a:rPr>
              <a:t>Präsenz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3244" y="4193616"/>
            <a:ext cx="3723640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marR="5080" indent="-134620" algn="r">
              <a:lnSpc>
                <a:spcPct val="1337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Übersicht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über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drei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wichtigsten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Faktoren,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Sichtbarkeit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endParaRPr sz="1350">
              <a:latin typeface="Tahoma"/>
              <a:cs typeface="Tahoma"/>
            </a:endParaRPr>
          </a:p>
          <a:p>
            <a:pPr marR="48895" algn="r">
              <a:lnSpc>
                <a:spcPct val="100000"/>
              </a:lnSpc>
              <a:spcBef>
                <a:spcPts val="45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Beiträgen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erhöhen</a:t>
            </a:r>
            <a:r>
              <a:rPr sz="1350" spc="2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können.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44893" y="3205245"/>
            <a:ext cx="3515995" cy="1116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2500"/>
              </a:lnSpc>
              <a:spcBef>
                <a:spcPts val="10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Suchen</a:t>
            </a:r>
            <a:r>
              <a:rPr sz="1350" spc="1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nach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Strategien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zur</a:t>
            </a:r>
            <a:r>
              <a:rPr sz="1350" spc="1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Optimierung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Werbeanzeigen</a:t>
            </a:r>
            <a:r>
              <a:rPr sz="1350" spc="22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analysieren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Sie,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welche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Faktoren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6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Priorisierung beeinflussen.</a:t>
            </a:r>
            <a:endParaRPr sz="1350">
              <a:latin typeface="Tahoma"/>
              <a:cs typeface="Tahoma"/>
            </a:endParaRPr>
          </a:p>
        </p:txBody>
      </p:sp>
      <p:pic>
        <p:nvPicPr>
          <p:cNvPr id="6" name="object 6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80246" y="5924094"/>
            <a:ext cx="1746528" cy="417193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4945377" y="1855933"/>
            <a:ext cx="1548130" cy="3524885"/>
            <a:chOff x="4945377" y="1855933"/>
            <a:chExt cx="1548130" cy="3524885"/>
          </a:xfrm>
        </p:grpSpPr>
        <p:sp>
          <p:nvSpPr>
            <p:cNvPr id="8" name="object 8"/>
            <p:cNvSpPr/>
            <p:nvPr/>
          </p:nvSpPr>
          <p:spPr>
            <a:xfrm>
              <a:off x="4945367" y="1855939"/>
              <a:ext cx="779145" cy="3524885"/>
            </a:xfrm>
            <a:custGeom>
              <a:avLst/>
              <a:gdLst/>
              <a:ahLst/>
              <a:cxnLst/>
              <a:rect l="l" t="t" r="r" b="b"/>
              <a:pathLst>
                <a:path w="779145" h="3524885">
                  <a:moveTo>
                    <a:pt x="600075" y="378371"/>
                  </a:moveTo>
                  <a:lnTo>
                    <a:pt x="599135" y="376123"/>
                  </a:lnTo>
                  <a:lnTo>
                    <a:pt x="595414" y="372402"/>
                  </a:lnTo>
                  <a:lnTo>
                    <a:pt x="593178" y="371475"/>
                  </a:lnTo>
                  <a:lnTo>
                    <a:pt x="6883" y="371475"/>
                  </a:lnTo>
                  <a:lnTo>
                    <a:pt x="4648" y="372402"/>
                  </a:lnTo>
                  <a:lnTo>
                    <a:pt x="927" y="376123"/>
                  </a:lnTo>
                  <a:lnTo>
                    <a:pt x="0" y="378371"/>
                  </a:lnTo>
                  <a:lnTo>
                    <a:pt x="0" y="383628"/>
                  </a:lnTo>
                  <a:lnTo>
                    <a:pt x="927" y="385876"/>
                  </a:lnTo>
                  <a:lnTo>
                    <a:pt x="4648" y="389597"/>
                  </a:lnTo>
                  <a:lnTo>
                    <a:pt x="6883" y="390525"/>
                  </a:lnTo>
                  <a:lnTo>
                    <a:pt x="593178" y="390525"/>
                  </a:lnTo>
                  <a:lnTo>
                    <a:pt x="595414" y="389597"/>
                  </a:lnTo>
                  <a:lnTo>
                    <a:pt x="599135" y="385876"/>
                  </a:lnTo>
                  <a:lnTo>
                    <a:pt x="600075" y="383628"/>
                  </a:lnTo>
                  <a:lnTo>
                    <a:pt x="600075" y="378371"/>
                  </a:lnTo>
                  <a:close/>
                </a:path>
                <a:path w="779145" h="3524885">
                  <a:moveTo>
                    <a:pt x="778662" y="6896"/>
                  </a:moveTo>
                  <a:lnTo>
                    <a:pt x="777735" y="4648"/>
                  </a:lnTo>
                  <a:lnTo>
                    <a:pt x="774014" y="927"/>
                  </a:lnTo>
                  <a:lnTo>
                    <a:pt x="771766" y="0"/>
                  </a:lnTo>
                  <a:lnTo>
                    <a:pt x="766508" y="0"/>
                  </a:lnTo>
                  <a:lnTo>
                    <a:pt x="764260" y="927"/>
                  </a:lnTo>
                  <a:lnTo>
                    <a:pt x="760526" y="4648"/>
                  </a:lnTo>
                  <a:lnTo>
                    <a:pt x="759612" y="6896"/>
                  </a:lnTo>
                  <a:lnTo>
                    <a:pt x="759612" y="3517366"/>
                  </a:lnTo>
                  <a:lnTo>
                    <a:pt x="760526" y="3519601"/>
                  </a:lnTo>
                  <a:lnTo>
                    <a:pt x="764260" y="3523323"/>
                  </a:lnTo>
                  <a:lnTo>
                    <a:pt x="766508" y="3524262"/>
                  </a:lnTo>
                  <a:lnTo>
                    <a:pt x="771766" y="3524262"/>
                  </a:lnTo>
                  <a:lnTo>
                    <a:pt x="774014" y="3523323"/>
                  </a:lnTo>
                  <a:lnTo>
                    <a:pt x="777735" y="3519601"/>
                  </a:lnTo>
                  <a:lnTo>
                    <a:pt x="778662" y="3517366"/>
                  </a:lnTo>
                  <a:lnTo>
                    <a:pt x="778662" y="6896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26403" y="2046433"/>
              <a:ext cx="381000" cy="381000"/>
            </a:xfrm>
            <a:custGeom>
              <a:avLst/>
              <a:gdLst/>
              <a:ahLst/>
              <a:cxnLst/>
              <a:rect l="l" t="t" r="r" b="b"/>
              <a:pathLst>
                <a:path w="381000" h="381000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62407" y="381000"/>
                  </a:lnTo>
                  <a:lnTo>
                    <a:pt x="381000" y="362407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893115" y="308465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521641" y="2903683"/>
              <a:ext cx="390525" cy="381000"/>
            </a:xfrm>
            <a:custGeom>
              <a:avLst/>
              <a:gdLst/>
              <a:ahLst/>
              <a:cxnLst/>
              <a:rect l="l" t="t" r="r" b="b"/>
              <a:pathLst>
                <a:path w="390525" h="381000">
                  <a:moveTo>
                    <a:pt x="371932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62407"/>
                  </a:lnTo>
                  <a:lnTo>
                    <a:pt x="18580" y="381000"/>
                  </a:lnTo>
                  <a:lnTo>
                    <a:pt x="371932" y="381000"/>
                  </a:lnTo>
                  <a:lnTo>
                    <a:pt x="390525" y="362407"/>
                  </a:lnTo>
                  <a:lnTo>
                    <a:pt x="390525" y="18592"/>
                  </a:lnTo>
                  <a:lnTo>
                    <a:pt x="374662" y="546"/>
                  </a:lnTo>
                  <a:lnTo>
                    <a:pt x="371932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45377" y="4075258"/>
              <a:ext cx="600075" cy="19050"/>
            </a:xfrm>
            <a:custGeom>
              <a:avLst/>
              <a:gdLst/>
              <a:ahLst/>
              <a:cxnLst/>
              <a:rect l="l" t="t" r="r" b="b"/>
              <a:pathLst>
                <a:path w="600075" h="19050">
                  <a:moveTo>
                    <a:pt x="593178" y="0"/>
                  </a:moveTo>
                  <a:lnTo>
                    <a:pt x="6883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83" y="19050"/>
                  </a:lnTo>
                  <a:lnTo>
                    <a:pt x="593178" y="19050"/>
                  </a:lnTo>
                  <a:lnTo>
                    <a:pt x="595414" y="18122"/>
                  </a:lnTo>
                  <a:lnTo>
                    <a:pt x="599135" y="14401"/>
                  </a:lnTo>
                  <a:lnTo>
                    <a:pt x="600074" y="12153"/>
                  </a:lnTo>
                  <a:lnTo>
                    <a:pt x="600074" y="6896"/>
                  </a:lnTo>
                  <a:lnTo>
                    <a:pt x="599135" y="4648"/>
                  </a:lnTo>
                  <a:lnTo>
                    <a:pt x="595414" y="927"/>
                  </a:lnTo>
                  <a:lnTo>
                    <a:pt x="593178" y="0"/>
                  </a:lnTo>
                  <a:close/>
                </a:path>
              </a:pathLst>
            </a:custGeom>
            <a:solidFill>
              <a:srgbClr val="D0C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26403" y="3894283"/>
              <a:ext cx="381000" cy="390525"/>
            </a:xfrm>
            <a:custGeom>
              <a:avLst/>
              <a:gdLst/>
              <a:ahLst/>
              <a:cxnLst/>
              <a:rect l="l" t="t" r="r" b="b"/>
              <a:pathLst>
                <a:path w="381000" h="390525">
                  <a:moveTo>
                    <a:pt x="362407" y="0"/>
                  </a:moveTo>
                  <a:lnTo>
                    <a:pt x="18580" y="0"/>
                  </a:lnTo>
                  <a:lnTo>
                    <a:pt x="15849" y="546"/>
                  </a:lnTo>
                  <a:lnTo>
                    <a:pt x="0" y="18592"/>
                  </a:lnTo>
                  <a:lnTo>
                    <a:pt x="0" y="371932"/>
                  </a:lnTo>
                  <a:lnTo>
                    <a:pt x="18580" y="390525"/>
                  </a:lnTo>
                  <a:lnTo>
                    <a:pt x="362407" y="390525"/>
                  </a:lnTo>
                  <a:lnTo>
                    <a:pt x="381000" y="371932"/>
                  </a:lnTo>
                  <a:lnTo>
                    <a:pt x="381000" y="18592"/>
                  </a:lnTo>
                  <a:lnTo>
                    <a:pt x="365137" y="546"/>
                  </a:lnTo>
                  <a:lnTo>
                    <a:pt x="362407" y="0"/>
                  </a:lnTo>
                  <a:close/>
                </a:path>
              </a:pathLst>
            </a:custGeom>
            <a:solidFill>
              <a:srgbClr val="EAE8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245361" y="2016420"/>
            <a:ext cx="4551680" cy="117284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535"/>
              </a:spcBef>
            </a:pPr>
            <a:r>
              <a:rPr sz="2000" spc="-50" dirty="0">
                <a:solidFill>
                  <a:srgbClr val="484858"/>
                </a:solidFill>
                <a:latin typeface="Book Antiqua"/>
                <a:cs typeface="Book Antiqua"/>
              </a:rPr>
              <a:t>1</a:t>
            </a:r>
            <a:endParaRPr sz="2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Recherchieren</a:t>
            </a:r>
            <a:r>
              <a:rPr sz="1350" spc="-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Sie,</a:t>
            </a:r>
            <a:r>
              <a:rPr sz="1350" spc="-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wie</a:t>
            </a:r>
            <a:r>
              <a:rPr sz="1350" spc="-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-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Arial Black"/>
                <a:cs typeface="Arial Black"/>
              </a:rPr>
              <a:t>Algorithmen</a:t>
            </a:r>
            <a:r>
              <a:rPr sz="1350" spc="-65" dirty="0">
                <a:solidFill>
                  <a:srgbClr val="484858"/>
                </a:solidFill>
                <a:latin typeface="Arial Black"/>
                <a:cs typeface="Arial Black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von</a:t>
            </a:r>
            <a:endParaRPr sz="1350">
              <a:latin typeface="Tahoma"/>
              <a:cs typeface="Tahoma"/>
            </a:endParaRPr>
          </a:p>
          <a:p>
            <a:pPr marL="1062355" marR="1014730" indent="-962025">
              <a:lnSpc>
                <a:spcPct val="125600"/>
              </a:lnSpc>
              <a:spcBef>
                <a:spcPts val="21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Instagram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Facebook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funktionieren,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um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Beiträge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sichtbarer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machen.</a:t>
            </a:r>
            <a:endParaRPr sz="1350">
              <a:latin typeface="Tahoma"/>
              <a:cs typeface="Tahom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639324" y="3017904"/>
            <a:ext cx="148590" cy="1172210"/>
            <a:chOff x="5639324" y="3017904"/>
            <a:chExt cx="148590" cy="117221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41339" y="3017904"/>
              <a:ext cx="146050" cy="17879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39324" y="4008506"/>
              <a:ext cx="141249" cy="1812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2"/>
            <a:ext cx="11430000" cy="6439535"/>
          </a:xfrm>
          <a:custGeom>
            <a:avLst/>
            <a:gdLst/>
            <a:ahLst/>
            <a:cxnLst/>
            <a:rect l="l" t="t" r="r" b="b"/>
            <a:pathLst>
              <a:path w="11430000" h="6439535">
                <a:moveTo>
                  <a:pt x="11430000" y="0"/>
                </a:moveTo>
                <a:lnTo>
                  <a:pt x="0" y="0"/>
                </a:lnTo>
                <a:lnTo>
                  <a:pt x="0" y="6438912"/>
                </a:lnTo>
                <a:lnTo>
                  <a:pt x="11430000" y="6438912"/>
                </a:lnTo>
                <a:lnTo>
                  <a:pt x="11430000" y="0"/>
                </a:lnTo>
                <a:close/>
              </a:path>
            </a:pathLst>
          </a:custGeom>
          <a:solidFill>
            <a:srgbClr val="FAF9FF">
              <a:alpha val="8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95525" y="2145665"/>
            <a:ext cx="427989" cy="38073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32120" y="2122171"/>
            <a:ext cx="374649" cy="42815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05850" y="2148840"/>
            <a:ext cx="429602" cy="37591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9047" y="1312418"/>
            <a:ext cx="636587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99030" algn="l"/>
                <a:tab pos="3436620" algn="l"/>
              </a:tabLst>
            </a:pPr>
            <a:r>
              <a:rPr spc="220" dirty="0">
                <a:solidFill>
                  <a:srgbClr val="3E3BCF"/>
                </a:solidFill>
                <a:latin typeface="Book Antiqua"/>
                <a:cs typeface="Book Antiqua"/>
              </a:rPr>
              <a:t>Recherche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54" dirty="0">
                <a:solidFill>
                  <a:srgbClr val="3E3BCF"/>
                </a:solidFill>
                <a:latin typeface="Book Antiqua"/>
                <a:cs typeface="Book Antiqua"/>
              </a:rPr>
              <a:t>und</a:t>
            </a:r>
            <a:r>
              <a:rPr dirty="0">
                <a:solidFill>
                  <a:srgbClr val="3E3BCF"/>
                </a:solidFill>
                <a:latin typeface="Book Antiqua"/>
                <a:cs typeface="Book Antiqua"/>
              </a:rPr>
              <a:t>	</a:t>
            </a:r>
            <a:r>
              <a:rPr spc="215" dirty="0">
                <a:solidFill>
                  <a:srgbClr val="3E3BCF"/>
                </a:solidFill>
                <a:latin typeface="Book Antiqua"/>
                <a:cs typeface="Book Antiqua"/>
              </a:rPr>
              <a:t>Datenanalyse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19047" y="2588672"/>
            <a:ext cx="2869565" cy="2499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0230" marR="476250" indent="-13970">
              <a:lnSpc>
                <a:spcPct val="147900"/>
              </a:lnSpc>
              <a:spcBef>
                <a:spcPts val="100"/>
              </a:spcBef>
            </a:pPr>
            <a:r>
              <a:rPr sz="1650" spc="204" dirty="0">
                <a:solidFill>
                  <a:srgbClr val="484858"/>
                </a:solidFill>
                <a:latin typeface="Book Antiqua"/>
                <a:cs typeface="Book Antiqua"/>
              </a:rPr>
              <a:t>Umgang</a:t>
            </a:r>
            <a:r>
              <a:rPr sz="1650" spc="-1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55" dirty="0">
                <a:solidFill>
                  <a:srgbClr val="484858"/>
                </a:solidFill>
                <a:latin typeface="Book Antiqua"/>
                <a:cs typeface="Book Antiqua"/>
              </a:rPr>
              <a:t>mit</a:t>
            </a:r>
            <a:r>
              <a:rPr sz="1650" spc="2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130" dirty="0">
                <a:solidFill>
                  <a:srgbClr val="484858"/>
                </a:solidFill>
                <a:latin typeface="Book Antiqua"/>
                <a:cs typeface="Book Antiqua"/>
              </a:rPr>
              <a:t>der </a:t>
            </a:r>
            <a:r>
              <a:rPr sz="1650" spc="120" dirty="0">
                <a:solidFill>
                  <a:srgbClr val="484858"/>
                </a:solidFill>
                <a:latin typeface="Book Antiqua"/>
                <a:cs typeface="Book Antiqua"/>
              </a:rPr>
              <a:t>Informationsflut</a:t>
            </a:r>
            <a:endParaRPr sz="1650" dirty="0">
              <a:latin typeface="Book Antiqua"/>
              <a:cs typeface="Book Antiqua"/>
            </a:endParaRPr>
          </a:p>
          <a:p>
            <a:pPr marL="12700" marR="5080">
              <a:lnSpc>
                <a:spcPct val="133700"/>
              </a:lnSpc>
              <a:spcBef>
                <a:spcPts val="62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Recherchieren</a:t>
            </a:r>
            <a:r>
              <a:rPr sz="1350" spc="18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im</a:t>
            </a:r>
            <a:r>
              <a:rPr sz="1350" spc="17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Internet</a:t>
            </a:r>
            <a:r>
              <a:rPr sz="1350" spc="18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nach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Informationen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einem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aktuellen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Thema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(z.</a:t>
            </a:r>
            <a:r>
              <a:rPr lang="de-DE" sz="1350" dirty="0">
                <a:solidFill>
                  <a:srgbClr val="484858"/>
                </a:solidFill>
                <a:latin typeface="Tahoma"/>
                <a:cs typeface="Tahoma"/>
              </a:rPr>
              <a:t> 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B.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Social-Media-Marketing).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Achten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dabei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darauf,</a:t>
            </a:r>
            <a:r>
              <a:rPr sz="1350" spc="1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zwischen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seriösen</a:t>
            </a:r>
            <a:r>
              <a:rPr sz="1350" spc="21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und</a:t>
            </a:r>
            <a:r>
              <a:rPr sz="1350" spc="1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unseriösen</a:t>
            </a:r>
            <a:r>
              <a:rPr sz="1350" spc="204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Quellen</a:t>
            </a:r>
            <a:r>
              <a:rPr sz="1350" spc="2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zu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unterscheiden.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87264" y="2588672"/>
            <a:ext cx="3027935" cy="19357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0250" marR="781685" algn="ctr">
              <a:lnSpc>
                <a:spcPct val="147900"/>
              </a:lnSpc>
              <a:spcBef>
                <a:spcPts val="100"/>
              </a:spcBef>
            </a:pPr>
            <a:r>
              <a:rPr sz="1650" spc="110" dirty="0">
                <a:solidFill>
                  <a:srgbClr val="484858"/>
                </a:solidFill>
                <a:latin typeface="Book Antiqua"/>
                <a:cs typeface="Book Antiqua"/>
              </a:rPr>
              <a:t>Vermeidung </a:t>
            </a:r>
            <a:r>
              <a:rPr lang="de-DE" sz="1650" spc="110" dirty="0">
                <a:solidFill>
                  <a:srgbClr val="484858"/>
                </a:solidFill>
                <a:latin typeface="Book Antiqua"/>
                <a:cs typeface="Book Antiqua"/>
              </a:rPr>
              <a:t>von </a:t>
            </a:r>
            <a:r>
              <a:rPr sz="1650" spc="80" dirty="0">
                <a:solidFill>
                  <a:srgbClr val="484858"/>
                </a:solidFill>
                <a:latin typeface="Book Antiqua"/>
                <a:cs typeface="Book Antiqua"/>
              </a:rPr>
              <a:t>Clickbait</a:t>
            </a:r>
            <a:endParaRPr sz="1650" dirty="0">
              <a:latin typeface="Book Antiqua"/>
              <a:cs typeface="Book Antiqua"/>
            </a:endParaRPr>
          </a:p>
          <a:p>
            <a:pPr marL="12700" marR="5080" algn="ctr">
              <a:lnSpc>
                <a:spcPct val="132500"/>
              </a:lnSpc>
              <a:spcBef>
                <a:spcPts val="640"/>
              </a:spcBef>
            </a:pP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Entwickeln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kurze</a:t>
            </a:r>
            <a:r>
              <a:rPr sz="1350" spc="10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Checkliste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Kriterien,</a:t>
            </a:r>
            <a:r>
              <a:rPr sz="1350" spc="1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Ihnen</a:t>
            </a:r>
            <a:r>
              <a:rPr sz="1350" spc="1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helfen,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Clickbait-Links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21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vermeiden</a:t>
            </a:r>
            <a:r>
              <a:rPr sz="1350" spc="22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5" dirty="0">
                <a:solidFill>
                  <a:srgbClr val="484858"/>
                </a:solidFill>
                <a:latin typeface="Tahoma"/>
                <a:cs typeface="Tahoma"/>
              </a:rPr>
              <a:t>und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seriöse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Quellen</a:t>
            </a:r>
            <a:r>
              <a:rPr sz="1350" spc="16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</a:t>
            </a:r>
            <a:r>
              <a:rPr sz="1350" spc="1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identifizieren.</a:t>
            </a:r>
            <a:endParaRPr sz="135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57769" y="2709164"/>
            <a:ext cx="2730500" cy="172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50" spc="65" dirty="0">
                <a:solidFill>
                  <a:srgbClr val="484858"/>
                </a:solidFill>
                <a:latin typeface="Book Antiqua"/>
                <a:cs typeface="Book Antiqua"/>
              </a:rPr>
              <a:t>Verlässliche</a:t>
            </a:r>
            <a:r>
              <a:rPr sz="1650" spc="80" dirty="0">
                <a:solidFill>
                  <a:srgbClr val="484858"/>
                </a:solidFill>
                <a:latin typeface="Book Antiqua"/>
                <a:cs typeface="Book Antiqua"/>
              </a:rPr>
              <a:t> </a:t>
            </a:r>
            <a:r>
              <a:rPr sz="1650" spc="70" dirty="0">
                <a:solidFill>
                  <a:srgbClr val="484858"/>
                </a:solidFill>
                <a:latin typeface="Book Antiqua"/>
                <a:cs typeface="Book Antiqua"/>
              </a:rPr>
              <a:t>Datenbanken</a:t>
            </a:r>
            <a:endParaRPr sz="1650" dirty="0">
              <a:latin typeface="Book Antiqua"/>
              <a:cs typeface="Book Antiqua"/>
            </a:endParaRPr>
          </a:p>
          <a:p>
            <a:pPr marL="12700" marR="5080" indent="-1270" algn="ctr">
              <a:lnSpc>
                <a:spcPct val="135500"/>
              </a:lnSpc>
              <a:spcBef>
                <a:spcPts val="420"/>
              </a:spcBef>
            </a:pP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Erstellen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eine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Liste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mit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20" dirty="0">
                <a:solidFill>
                  <a:srgbClr val="484858"/>
                </a:solidFill>
                <a:latin typeface="Tahoma"/>
                <a:cs typeface="Tahoma"/>
              </a:rPr>
              <a:t>drei 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verlässlichen</a:t>
            </a:r>
            <a:r>
              <a:rPr sz="1350" spc="5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60" dirty="0">
                <a:solidFill>
                  <a:srgbClr val="484858"/>
                </a:solidFill>
                <a:latin typeface="Tahoma"/>
                <a:cs typeface="Tahoma"/>
              </a:rPr>
              <a:t>Websites</a:t>
            </a:r>
            <a:r>
              <a:rPr sz="1350" spc="4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oder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wissenschaftlichen</a:t>
            </a:r>
            <a:r>
              <a:rPr sz="1350" spc="49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Datenbanken,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die</a:t>
            </a:r>
            <a:r>
              <a:rPr sz="1350" spc="35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Sie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in</a:t>
            </a:r>
            <a:r>
              <a:rPr sz="1350" spc="5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Zukunft</a:t>
            </a:r>
            <a:r>
              <a:rPr sz="1350" spc="3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für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Ihre</a:t>
            </a:r>
            <a:r>
              <a:rPr sz="1350" spc="4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Projekte </a:t>
            </a:r>
            <a:r>
              <a:rPr sz="1350" dirty="0">
                <a:solidFill>
                  <a:srgbClr val="484858"/>
                </a:solidFill>
                <a:latin typeface="Tahoma"/>
                <a:cs typeface="Tahoma"/>
              </a:rPr>
              <a:t>nutzen</a:t>
            </a:r>
            <a:r>
              <a:rPr sz="1350" spc="190" dirty="0">
                <a:solidFill>
                  <a:srgbClr val="484858"/>
                </a:solidFill>
                <a:latin typeface="Tahoma"/>
                <a:cs typeface="Tahoma"/>
              </a:rPr>
              <a:t> </a:t>
            </a:r>
            <a:r>
              <a:rPr sz="1350" spc="-10" dirty="0">
                <a:solidFill>
                  <a:srgbClr val="484858"/>
                </a:solidFill>
                <a:latin typeface="Tahoma"/>
                <a:cs typeface="Tahoma"/>
              </a:rPr>
              <a:t>können</a:t>
            </a:r>
            <a:r>
              <a:rPr lang="de-DE" sz="1350" spc="-10" dirty="0">
                <a:solidFill>
                  <a:srgbClr val="484858"/>
                </a:solidFill>
                <a:latin typeface="Tahoma"/>
                <a:cs typeface="Tahoma"/>
              </a:rPr>
              <a:t>.</a:t>
            </a:r>
            <a:endParaRPr sz="1350" dirty="0">
              <a:latin typeface="Tahoma"/>
              <a:cs typeface="Tahoma"/>
            </a:endParaRPr>
          </a:p>
        </p:txBody>
      </p:sp>
      <p:pic>
        <p:nvPicPr>
          <p:cNvPr id="10" name="object 10">
            <a:hlinkClick r:id="rId5"/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80246" y="5922510"/>
            <a:ext cx="1746528" cy="4171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8718</Words>
  <Application>Microsoft Office PowerPoint</Application>
  <PresentationFormat>Benutzerdefiniert</PresentationFormat>
  <Paragraphs>587</Paragraphs>
  <Slides>51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60" baseType="lpstr">
      <vt:lpstr>Arial</vt:lpstr>
      <vt:lpstr>Arial Black</vt:lpstr>
      <vt:lpstr>Book Antiqua</vt:lpstr>
      <vt:lpstr>Calibri</vt:lpstr>
      <vt:lpstr>Palatino Linotype</vt:lpstr>
      <vt:lpstr>Symbol</vt:lpstr>
      <vt:lpstr>Tahoma</vt:lpstr>
      <vt:lpstr>Trebuchet MS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Systematische Recherche und Datenanalyse</vt:lpstr>
      <vt:lpstr>Recherche und Suchstrategien</vt:lpstr>
      <vt:lpstr>Social-Media-Präsenz</vt:lpstr>
      <vt:lpstr>Recherche und Datenanalyse</vt:lpstr>
      <vt:lpstr>Erstellung und Bearbeitung von Diagrammen und digitalen Formularen</vt:lpstr>
      <vt:lpstr>Datenspeicherung und -verwaltung</vt:lpstr>
      <vt:lpstr>Präsentation und Diskussion</vt:lpstr>
      <vt:lpstr>PowerPoint-Präsentation</vt:lpstr>
      <vt:lpstr>PowerPoint-Präsentation</vt:lpstr>
      <vt:lpstr>Erstellen digitaler Inhalte</vt:lpstr>
      <vt:lpstr>Digitale Tools und Dateiformate</vt:lpstr>
      <vt:lpstr>Urheberrechte und Lizenzen</vt:lpstr>
      <vt:lpstr>Integration digitaler Inhalte in Lehrszenarien</vt:lpstr>
      <vt:lpstr>Datenschutz und Zugänglichkeit</vt:lpstr>
      <vt:lpstr>Präsentation und Diskussion</vt:lpstr>
      <vt:lpstr>PowerPoint-Präsentation</vt:lpstr>
      <vt:lpstr>PowerPoint-Präsentation</vt:lpstr>
      <vt:lpstr>PowerPoint-Präsentation</vt:lpstr>
      <vt:lpstr>Kommunikation und Zusammenarbeit</vt:lpstr>
      <vt:lpstr>Sichere Nutzung von E-Mail</vt:lpstr>
      <vt:lpstr>Datenschutz und Kollaboration in der Cloud</vt:lpstr>
      <vt:lpstr>Umgang mit personalisierter Werbung und Tracking</vt:lpstr>
      <vt:lpstr>Schutz der Privatsphäre in sozialen Netzwerken</vt:lpstr>
      <vt:lpstr>Reflexion über Nutzung von persönlichen Daten</vt:lpstr>
      <vt:lpstr>Präsentation und Austausch</vt:lpstr>
      <vt:lpstr>PowerPoint-Präsentation</vt:lpstr>
      <vt:lpstr>PowerPoint-Präsentation</vt:lpstr>
      <vt:lpstr>PowerPoint-Präsentation</vt:lpstr>
      <vt:lpstr>Kreative digitale Lösungsstrategien und  Problembehebung</vt:lpstr>
      <vt:lpstr>Kreativer Einsatz digitaler Lösungen</vt:lpstr>
      <vt:lpstr>Nutzen und Bewertung digitaler Tools</vt:lpstr>
      <vt:lpstr>Technische Problembehebung</vt:lpstr>
      <vt:lpstr>Untersuchung von Hardware und Netzwerken</vt:lpstr>
      <vt:lpstr>Präsentation und Diskussion</vt:lpstr>
      <vt:lpstr>PowerPoint-Präsentation</vt:lpstr>
      <vt:lpstr>PowerPoint-Präsentation</vt:lpstr>
      <vt:lpstr>Digitale Sicherheit im Projekt- Management</vt:lpstr>
      <vt:lpstr>Passwörter und Authentifizierung</vt:lpstr>
      <vt:lpstr>Phishing- Mails</vt:lpstr>
      <vt:lpstr>Digitale Signaturen und DSGVO</vt:lpstr>
      <vt:lpstr>Präsentation der Ergebnisse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 Tischendorf</dc:creator>
  <cp:lastModifiedBy>Sommerhage, Linda</cp:lastModifiedBy>
  <cp:revision>57</cp:revision>
  <dcterms:created xsi:type="dcterms:W3CDTF">2025-04-25T07:04:07Z</dcterms:created>
  <dcterms:modified xsi:type="dcterms:W3CDTF">2025-11-03T10:08:23Z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2025-02-16T00:00:00Z</vt:filetime>
  </property>
  <property fmtid="{D5CDD505-2E9C-101B-9397-08002B2CF9AE}" pid="3" name="Creator">
    <vt:lpwstr>Acrobat PDFMaker 24 für Word</vt:lpwstr>
  </property>
  <property fmtid="{D5CDD505-2E9C-101B-9397-08002B2CF9AE}" pid="4" name="LastSaved">
    <vt:filetime>2025-04-25T00:00:00Z</vt:filetime>
  </property>
  <property fmtid="{D5CDD505-2E9C-101B-9397-08002B2CF9AE}" pid="5" name="Producer">
    <vt:lpwstr>Adobe PDF Library 24.5.175</vt:lpwstr>
  </property>
  <property fmtid="{D5CDD505-2E9C-101B-9397-08002B2CF9AE}" pid="6" name="SourceModified">
    <vt:lpwstr>D:20250216191941</vt:lpwstr>
  </property>
</Properties>
</file>