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7" r:id="rId5"/>
  </p:sldIdLst>
  <p:sldSz cx="7556500" cy="10693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ABCCD1-15AF-7248-C459-A47D1ADC895E}" v="1" dt="2026-04-10T08:39:43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 Bremicker-Smieja - IEGUS GmbH" userId="S::j.bremicker-smieja_iegus.eu#ext#@drkakademiebonn.onmicrosoft.com::146c9dea-842a-4304-9379-cbd2e8d86d4f" providerId="AD" clId="Web-{9EABCCD1-15AF-7248-C459-A47D1ADC895E}"/>
    <pc:docChg chg="delSld">
      <pc:chgData name="Julia Bremicker-Smieja - IEGUS GmbH" userId="S::j.bremicker-smieja_iegus.eu#ext#@drkakademiebonn.onmicrosoft.com::146c9dea-842a-4304-9379-cbd2e8d86d4f" providerId="AD" clId="Web-{9EABCCD1-15AF-7248-C459-A47D1ADC895E}" dt="2026-04-10T08:39:43.144" v="0"/>
      <pc:docMkLst>
        <pc:docMk/>
      </pc:docMkLst>
      <pc:sldChg chg="del">
        <pc:chgData name="Julia Bremicker-Smieja - IEGUS GmbH" userId="S::j.bremicker-smieja_iegus.eu#ext#@drkakademiebonn.onmicrosoft.com::146c9dea-842a-4304-9379-cbd2e8d86d4f" providerId="AD" clId="Web-{9EABCCD1-15AF-7248-C459-A47D1ADC895E}" dt="2026-04-10T08:39:43.144" v="0"/>
        <pc:sldMkLst>
          <pc:docMk/>
          <pc:sldMk cId="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E5AC0-4C91-AD88-A700-E978573D8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AFE5454C-8221-F929-0593-2E0E6BD90007}"/>
              </a:ext>
            </a:extLst>
          </p:cNvPr>
          <p:cNvSpPr/>
          <p:nvPr/>
        </p:nvSpPr>
        <p:spPr>
          <a:xfrm>
            <a:off x="-2295" y="0"/>
            <a:ext cx="7564590" cy="10692000"/>
          </a:xfrm>
          <a:custGeom>
            <a:avLst/>
            <a:gdLst/>
            <a:ahLst/>
            <a:cxnLst/>
            <a:rect l="l" t="t" r="r" b="b"/>
            <a:pathLst>
              <a:path w="7564590" h="10692000">
                <a:moveTo>
                  <a:pt x="0" y="0"/>
                </a:moveTo>
                <a:lnTo>
                  <a:pt x="7564590" y="0"/>
                </a:lnTo>
                <a:lnTo>
                  <a:pt x="7564590" y="10692000"/>
                </a:lnTo>
                <a:lnTo>
                  <a:pt x="0" y="10692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6" name="Freeform 2">
            <a:extLst>
              <a:ext uri="{FF2B5EF4-FFF2-40B4-BE49-F238E27FC236}">
                <a16:creationId xmlns:a16="http://schemas.microsoft.com/office/drawing/2014/main" id="{742339C1-7740-793C-CE4C-3D76C0DD1F09}"/>
              </a:ext>
            </a:extLst>
          </p:cNvPr>
          <p:cNvSpPr/>
          <p:nvPr/>
        </p:nvSpPr>
        <p:spPr>
          <a:xfrm>
            <a:off x="-2295" y="0"/>
            <a:ext cx="7564590" cy="10692000"/>
          </a:xfrm>
          <a:custGeom>
            <a:avLst/>
            <a:gdLst/>
            <a:ahLst/>
            <a:cxnLst/>
            <a:rect l="l" t="t" r="r" b="b"/>
            <a:pathLst>
              <a:path w="7564590" h="10692000">
                <a:moveTo>
                  <a:pt x="0" y="0"/>
                </a:moveTo>
                <a:lnTo>
                  <a:pt x="7564590" y="0"/>
                </a:lnTo>
                <a:lnTo>
                  <a:pt x="7564590" y="10692000"/>
                </a:lnTo>
                <a:lnTo>
                  <a:pt x="0" y="10692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7" name="Freeform 3">
            <a:extLst>
              <a:ext uri="{FF2B5EF4-FFF2-40B4-BE49-F238E27FC236}">
                <a16:creationId xmlns:a16="http://schemas.microsoft.com/office/drawing/2014/main" id="{618F7DF0-8DF7-7986-FEEC-A9868901384D}"/>
              </a:ext>
            </a:extLst>
          </p:cNvPr>
          <p:cNvSpPr/>
          <p:nvPr/>
        </p:nvSpPr>
        <p:spPr>
          <a:xfrm>
            <a:off x="3939658" y="1241946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8" name="Freeform 4">
            <a:extLst>
              <a:ext uri="{FF2B5EF4-FFF2-40B4-BE49-F238E27FC236}">
                <a16:creationId xmlns:a16="http://schemas.microsoft.com/office/drawing/2014/main" id="{7B2E2DFB-9901-0FDC-D49F-61B98C249E7D}"/>
              </a:ext>
            </a:extLst>
          </p:cNvPr>
          <p:cNvSpPr/>
          <p:nvPr/>
        </p:nvSpPr>
        <p:spPr>
          <a:xfrm>
            <a:off x="756000" y="1241946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AA1B24D2-4D16-EDE0-0A3F-4AFE01938131}"/>
              </a:ext>
            </a:extLst>
          </p:cNvPr>
          <p:cNvSpPr/>
          <p:nvPr/>
        </p:nvSpPr>
        <p:spPr>
          <a:xfrm>
            <a:off x="756000" y="2647496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0" name="Freeform 6">
            <a:extLst>
              <a:ext uri="{FF2B5EF4-FFF2-40B4-BE49-F238E27FC236}">
                <a16:creationId xmlns:a16="http://schemas.microsoft.com/office/drawing/2014/main" id="{562EA383-889C-D04C-E79D-4B73E467C4EA}"/>
              </a:ext>
            </a:extLst>
          </p:cNvPr>
          <p:cNvSpPr/>
          <p:nvPr/>
        </p:nvSpPr>
        <p:spPr>
          <a:xfrm>
            <a:off x="756000" y="545859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1" name="Freeform 7">
            <a:extLst>
              <a:ext uri="{FF2B5EF4-FFF2-40B4-BE49-F238E27FC236}">
                <a16:creationId xmlns:a16="http://schemas.microsoft.com/office/drawing/2014/main" id="{6C67F899-10B4-2B48-196D-66166440B478}"/>
              </a:ext>
            </a:extLst>
          </p:cNvPr>
          <p:cNvSpPr/>
          <p:nvPr/>
        </p:nvSpPr>
        <p:spPr>
          <a:xfrm>
            <a:off x="756000" y="686414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2" name="Freeform 8">
            <a:extLst>
              <a:ext uri="{FF2B5EF4-FFF2-40B4-BE49-F238E27FC236}">
                <a16:creationId xmlns:a16="http://schemas.microsoft.com/office/drawing/2014/main" id="{9D897CF1-E244-75D6-0254-2D221B1CE4D3}"/>
              </a:ext>
            </a:extLst>
          </p:cNvPr>
          <p:cNvSpPr/>
          <p:nvPr/>
        </p:nvSpPr>
        <p:spPr>
          <a:xfrm>
            <a:off x="756000" y="826969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3" name="Freeform 9">
            <a:extLst>
              <a:ext uri="{FF2B5EF4-FFF2-40B4-BE49-F238E27FC236}">
                <a16:creationId xmlns:a16="http://schemas.microsoft.com/office/drawing/2014/main" id="{5D77AF99-09B4-CF6D-E115-C951C03347F3}"/>
              </a:ext>
            </a:extLst>
          </p:cNvPr>
          <p:cNvSpPr/>
          <p:nvPr/>
        </p:nvSpPr>
        <p:spPr>
          <a:xfrm>
            <a:off x="3939658" y="2647496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4" name="Freeform 10">
            <a:extLst>
              <a:ext uri="{FF2B5EF4-FFF2-40B4-BE49-F238E27FC236}">
                <a16:creationId xmlns:a16="http://schemas.microsoft.com/office/drawing/2014/main" id="{C5E5328C-9CFF-AE95-2536-E87779B73E21}"/>
              </a:ext>
            </a:extLst>
          </p:cNvPr>
          <p:cNvSpPr/>
          <p:nvPr/>
        </p:nvSpPr>
        <p:spPr>
          <a:xfrm>
            <a:off x="3939658" y="4053046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49"/>
                </a:lnTo>
                <a:lnTo>
                  <a:pt x="0" y="1253149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5" name="Freeform 11">
            <a:extLst>
              <a:ext uri="{FF2B5EF4-FFF2-40B4-BE49-F238E27FC236}">
                <a16:creationId xmlns:a16="http://schemas.microsoft.com/office/drawing/2014/main" id="{548CCD5D-53F0-7569-E49A-5EF108607728}"/>
              </a:ext>
            </a:extLst>
          </p:cNvPr>
          <p:cNvSpPr/>
          <p:nvPr/>
        </p:nvSpPr>
        <p:spPr>
          <a:xfrm>
            <a:off x="3939658" y="545859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6" name="Freeform 12">
            <a:extLst>
              <a:ext uri="{FF2B5EF4-FFF2-40B4-BE49-F238E27FC236}">
                <a16:creationId xmlns:a16="http://schemas.microsoft.com/office/drawing/2014/main" id="{69C87813-AC0F-02CC-3DFD-BB47C6AB0761}"/>
              </a:ext>
            </a:extLst>
          </p:cNvPr>
          <p:cNvSpPr/>
          <p:nvPr/>
        </p:nvSpPr>
        <p:spPr>
          <a:xfrm>
            <a:off x="3939658" y="686414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7" name="Freeform 13">
            <a:extLst>
              <a:ext uri="{FF2B5EF4-FFF2-40B4-BE49-F238E27FC236}">
                <a16:creationId xmlns:a16="http://schemas.microsoft.com/office/drawing/2014/main" id="{69D0092D-5377-3578-D2AA-27760639E6B2}"/>
              </a:ext>
            </a:extLst>
          </p:cNvPr>
          <p:cNvSpPr/>
          <p:nvPr/>
        </p:nvSpPr>
        <p:spPr>
          <a:xfrm>
            <a:off x="3939658" y="826969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8" name="Freeform 14">
            <a:extLst>
              <a:ext uri="{FF2B5EF4-FFF2-40B4-BE49-F238E27FC236}">
                <a16:creationId xmlns:a16="http://schemas.microsoft.com/office/drawing/2014/main" id="{73EA895B-7D70-1A19-D23B-11303B33437F}"/>
              </a:ext>
            </a:extLst>
          </p:cNvPr>
          <p:cNvSpPr/>
          <p:nvPr/>
        </p:nvSpPr>
        <p:spPr>
          <a:xfrm>
            <a:off x="756000" y="4053046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49"/>
                </a:lnTo>
                <a:lnTo>
                  <a:pt x="0" y="1253149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0B30458-8B7D-D1F9-5D25-DB36FE719256}"/>
              </a:ext>
            </a:extLst>
          </p:cNvPr>
          <p:cNvSpPr txBox="1"/>
          <p:nvPr/>
        </p:nvSpPr>
        <p:spPr>
          <a:xfrm>
            <a:off x="3778250" y="343974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CYB-M-01</a:t>
            </a:r>
          </a:p>
        </p:txBody>
      </p:sp>
    </p:spTree>
    <p:extLst>
      <p:ext uri="{BB962C8B-B14F-4D97-AF65-F5344CB8AC3E}">
        <p14:creationId xmlns:p14="http://schemas.microsoft.com/office/powerpoint/2010/main" val="2500641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b1d543-714d-4d59-aebf-7e9f1c6ed868">
      <Terms xmlns="http://schemas.microsoft.com/office/infopath/2007/PartnerControls"/>
    </lcf76f155ced4ddcb4097134ff3c332f>
    <TaxCatchAll xmlns="9235decf-0abb-4516-b4ba-48a63346a2b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96EFBD3992E44EAD294A19C41BF784" ma:contentTypeVersion="12" ma:contentTypeDescription="Create a new document." ma:contentTypeScope="" ma:versionID="438bc1b60d44195217b834d4d6ea3681">
  <xsd:schema xmlns:xsd="http://www.w3.org/2001/XMLSchema" xmlns:xs="http://www.w3.org/2001/XMLSchema" xmlns:p="http://schemas.microsoft.com/office/2006/metadata/properties" xmlns:ns2="98b1d543-714d-4d59-aebf-7e9f1c6ed868" xmlns:ns3="9235decf-0abb-4516-b4ba-48a63346a2b0" targetNamespace="http://schemas.microsoft.com/office/2006/metadata/properties" ma:root="true" ma:fieldsID="2ea4294f0c7b6fafa2e7ae585829f25c" ns2:_="" ns3:_="">
    <xsd:import namespace="98b1d543-714d-4d59-aebf-7e9f1c6ed868"/>
    <xsd:import namespace="9235decf-0abb-4516-b4ba-48a63346a2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1d543-714d-4d59-aebf-7e9f1c6ed8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b808f02-0a7c-42e6-94c5-fe08525395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35decf-0abb-4516-b4ba-48a63346a2b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3bd114b1-97d9-481b-a6a1-7c474d75d7c4}" ma:internalName="TaxCatchAll" ma:showField="CatchAllData" ma:web="9235decf-0abb-4516-b4ba-48a63346a2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4A22357-4AF0-47B3-808D-B5BA322CD3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F7022F-529B-42DA-B27A-16B7B135D7B0}">
  <ds:schemaRefs>
    <ds:schemaRef ds:uri="http://schemas.microsoft.com/office/2006/metadata/properties"/>
    <ds:schemaRef ds:uri="http://schemas.microsoft.com/office/infopath/2007/PartnerControls"/>
    <ds:schemaRef ds:uri="342954b8-3d7d-47a6-8f7d-82d951b23d04"/>
    <ds:schemaRef ds:uri="e06f2d49-c1ea-4447-b9da-64d0c62d2d1c"/>
    <ds:schemaRef ds:uri="98b1d543-714d-4d59-aebf-7e9f1c6ed868"/>
    <ds:schemaRef ds:uri="9235decf-0abb-4516-b4ba-48a63346a2b0"/>
  </ds:schemaRefs>
</ds:datastoreItem>
</file>

<file path=customXml/itemProps3.xml><?xml version="1.0" encoding="utf-8"?>
<ds:datastoreItem xmlns:ds="http://schemas.openxmlformats.org/officeDocument/2006/customXml" ds:itemID="{4F05B594-4E2B-4DBF-8EF8-3687C6C5044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Namensschilder Cyberangriff 1 Seite</dc:title>
  <dc:creator>Julia Bremicker-Smieja - IEGUS Institut</dc:creator>
  <cp:lastModifiedBy>Julia Bremicker-Smieja - IEGUS Institut</cp:lastModifiedBy>
  <cp:revision>3</cp:revision>
  <dcterms:created xsi:type="dcterms:W3CDTF">2006-08-16T00:00:00Z</dcterms:created>
  <dcterms:modified xsi:type="dcterms:W3CDTF">2026-04-10T08:39:43Z</dcterms:modified>
  <dc:identifier>DAG4X-02Xss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0x0101001796EFBD3992E44EAD294A19C41BF784</vt:lpwstr>
  </property>
  <property fmtid="{D5CDD505-2E9C-101B-9397-08002B2CF9AE}" pid="3" name="MediaServiceImageTags">
    <vt:lpwstr/>
  </property>
</Properties>
</file>