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7" r:id="rId5"/>
  </p:sldIdLst>
  <p:sldSz cx="7556500" cy="10693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3A4AB0-848B-D8D9-63B4-F9F7B41586AD}" v="3" dt="2026-04-10T08:38:09.095"/>
    <p1510:client id="{BEDF513E-870C-6AFC-DA8F-1FC74FBEA163}" v="3" dt="2026-04-09T10:11:35.1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eser, Johannes" userId="S::johannes.oeser_fb4.fra-uas.de#ext#@drkakademiebonn.onmicrosoft.com::588e153c-95a0-49e5-b9c1-135c5303ba89" providerId="AD" clId="Web-{BEDF513E-870C-6AFC-DA8F-1FC74FBEA163}"/>
    <pc:docChg chg="modSld">
      <pc:chgData name="Oeser, Johannes" userId="S::johannes.oeser_fb4.fra-uas.de#ext#@drkakademiebonn.onmicrosoft.com::588e153c-95a0-49e5-b9c1-135c5303ba89" providerId="AD" clId="Web-{BEDF513E-870C-6AFC-DA8F-1FC74FBEA163}" dt="2026-04-09T10:11:35.117" v="2" actId="20577"/>
      <pc:docMkLst>
        <pc:docMk/>
      </pc:docMkLst>
      <pc:sldChg chg="modSp">
        <pc:chgData name="Oeser, Johannes" userId="S::johannes.oeser_fb4.fra-uas.de#ext#@drkakademiebonn.onmicrosoft.com::588e153c-95a0-49e5-b9c1-135c5303ba89" providerId="AD" clId="Web-{BEDF513E-870C-6AFC-DA8F-1FC74FBEA163}" dt="2026-04-09T10:11:35.117" v="2" actId="20577"/>
        <pc:sldMkLst>
          <pc:docMk/>
          <pc:sldMk cId="0" sldId="256"/>
        </pc:sldMkLst>
        <pc:spChg chg="mod">
          <ac:chgData name="Oeser, Johannes" userId="S::johannes.oeser_fb4.fra-uas.de#ext#@drkakademiebonn.onmicrosoft.com::588e153c-95a0-49e5-b9c1-135c5303ba89" providerId="AD" clId="Web-{BEDF513E-870C-6AFC-DA8F-1FC74FBEA163}" dt="2026-04-09T10:11:35.117" v="2" actId="20577"/>
          <ac:spMkLst>
            <pc:docMk/>
            <pc:sldMk cId="0" sldId="256"/>
            <ac:spMk id="12" creationId="{00000000-0000-0000-0000-000000000000}"/>
          </ac:spMkLst>
        </pc:spChg>
      </pc:sldChg>
    </pc:docChg>
  </pc:docChgLst>
  <pc:docChgLst>
    <pc:chgData name="Julia Bremicker-Smieja - IEGUS GmbH" userId="S::j.bremicker-smieja_iegus.eu#ext#@drkakademiebonn.onmicrosoft.com::146c9dea-842a-4304-9379-cbd2e8d86d4f" providerId="AD" clId="Web-{243A4AB0-848B-D8D9-63B4-F9F7B41586AD}"/>
    <pc:docChg chg="addSld delSld modSld">
      <pc:chgData name="Julia Bremicker-Smieja - IEGUS GmbH" userId="S::j.bremicker-smieja_iegus.eu#ext#@drkakademiebonn.onmicrosoft.com::146c9dea-842a-4304-9379-cbd2e8d86d4f" providerId="AD" clId="Web-{243A4AB0-848B-D8D9-63B4-F9F7B41586AD}" dt="2026-04-10T08:38:09.095" v="2"/>
      <pc:docMkLst>
        <pc:docMk/>
      </pc:docMkLst>
      <pc:sldChg chg="del">
        <pc:chgData name="Julia Bremicker-Smieja - IEGUS GmbH" userId="S::j.bremicker-smieja_iegus.eu#ext#@drkakademiebonn.onmicrosoft.com::146c9dea-842a-4304-9379-cbd2e8d86d4f" providerId="AD" clId="Web-{243A4AB0-848B-D8D9-63B4-F9F7B41586AD}" dt="2026-04-10T08:38:09.095" v="2"/>
        <pc:sldMkLst>
          <pc:docMk/>
          <pc:sldMk cId="0" sldId="256"/>
        </pc:sldMkLst>
      </pc:sldChg>
      <pc:sldChg chg="addSp add">
        <pc:chgData name="Julia Bremicker-Smieja - IEGUS GmbH" userId="S::j.bremicker-smieja_iegus.eu#ext#@drkakademiebonn.onmicrosoft.com::146c9dea-842a-4304-9379-cbd2e8d86d4f" providerId="AD" clId="Web-{243A4AB0-848B-D8D9-63B4-F9F7B41586AD}" dt="2026-04-10T08:38:07.298" v="1"/>
        <pc:sldMkLst>
          <pc:docMk/>
          <pc:sldMk cId="215201040" sldId="257"/>
        </pc:sldMkLst>
        <pc:spChg chg="add">
          <ac:chgData name="Julia Bremicker-Smieja - IEGUS GmbH" userId="S::j.bremicker-smieja_iegus.eu#ext#@drkakademiebonn.onmicrosoft.com::146c9dea-842a-4304-9379-cbd2e8d86d4f" providerId="AD" clId="Web-{243A4AB0-848B-D8D9-63B4-F9F7B41586AD}" dt="2026-04-10T08:38:07.298" v="1"/>
          <ac:spMkLst>
            <pc:docMk/>
            <pc:sldMk cId="215201040" sldId="257"/>
            <ac:spMk id="18" creationId="{AF1F9562-BE71-E439-AF40-B668179589B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56000" y="124115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3" name="Freeform 3"/>
          <p:cNvSpPr/>
          <p:nvPr/>
        </p:nvSpPr>
        <p:spPr>
          <a:xfrm>
            <a:off x="756000" y="264749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4" name="Freeform 4"/>
          <p:cNvSpPr/>
          <p:nvPr/>
        </p:nvSpPr>
        <p:spPr>
          <a:xfrm>
            <a:off x="756000" y="405304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49"/>
                </a:lnTo>
                <a:lnTo>
                  <a:pt x="0" y="125314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5" name="Freeform 5"/>
          <p:cNvSpPr/>
          <p:nvPr/>
        </p:nvSpPr>
        <p:spPr>
          <a:xfrm>
            <a:off x="756000" y="545859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6" name="Freeform 6"/>
          <p:cNvSpPr/>
          <p:nvPr/>
        </p:nvSpPr>
        <p:spPr>
          <a:xfrm>
            <a:off x="756000" y="826969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7" name="Freeform 7"/>
          <p:cNvSpPr/>
          <p:nvPr/>
        </p:nvSpPr>
        <p:spPr>
          <a:xfrm>
            <a:off x="756000" y="686414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8" name="Freeform 8"/>
          <p:cNvSpPr/>
          <p:nvPr/>
        </p:nvSpPr>
        <p:spPr>
          <a:xfrm>
            <a:off x="3939658" y="124115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9" name="Freeform 9"/>
          <p:cNvSpPr/>
          <p:nvPr/>
        </p:nvSpPr>
        <p:spPr>
          <a:xfrm>
            <a:off x="3939658" y="264749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0" name="Freeform 10"/>
          <p:cNvSpPr/>
          <p:nvPr/>
        </p:nvSpPr>
        <p:spPr>
          <a:xfrm>
            <a:off x="3939658" y="4053046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49"/>
                </a:lnTo>
                <a:lnTo>
                  <a:pt x="0" y="125314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>
          <a:xfrm>
            <a:off x="3939658" y="545859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2" name="Freeform 12"/>
          <p:cNvSpPr/>
          <p:nvPr/>
        </p:nvSpPr>
        <p:spPr>
          <a:xfrm>
            <a:off x="3939658" y="686414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sp>
        <p:nvSpPr>
          <p:cNvPr id="13" name="Freeform 13"/>
          <p:cNvSpPr/>
          <p:nvPr/>
        </p:nvSpPr>
        <p:spPr>
          <a:xfrm>
            <a:off x="3939658" y="8269695"/>
            <a:ext cx="2864342" cy="1253150"/>
          </a:xfrm>
          <a:custGeom>
            <a:avLst/>
            <a:gdLst/>
            <a:ahLst/>
            <a:cxnLst/>
            <a:rect l="l" t="t" r="r" b="b"/>
            <a:pathLst>
              <a:path w="2864342" h="1253150">
                <a:moveTo>
                  <a:pt x="0" y="0"/>
                </a:moveTo>
                <a:lnTo>
                  <a:pt x="2864342" y="0"/>
                </a:lnTo>
                <a:lnTo>
                  <a:pt x="2864342" y="1253150"/>
                </a:lnTo>
                <a:lnTo>
                  <a:pt x="0" y="1253150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 l="-130" r="-130"/>
            </a:stretch>
          </a:blip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de-DE"/>
          </a:p>
        </p:txBody>
      </p:sp>
      <p:grpSp>
        <p:nvGrpSpPr>
          <p:cNvPr id="14" name="Group 14"/>
          <p:cNvGrpSpPr/>
          <p:nvPr/>
        </p:nvGrpSpPr>
        <p:grpSpPr>
          <a:xfrm>
            <a:off x="0" y="0"/>
            <a:ext cx="7560000" cy="901656"/>
            <a:chOff x="0" y="0"/>
            <a:chExt cx="2709333" cy="32313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709333" cy="323133"/>
            </a:xfrm>
            <a:custGeom>
              <a:avLst/>
              <a:gdLst/>
              <a:ahLst/>
              <a:cxnLst/>
              <a:rect l="l" t="t" r="r" b="b"/>
              <a:pathLst>
                <a:path w="2709333" h="323133">
                  <a:moveTo>
                    <a:pt x="0" y="0"/>
                  </a:moveTo>
                  <a:lnTo>
                    <a:pt x="2709333" y="0"/>
                  </a:lnTo>
                  <a:lnTo>
                    <a:pt x="2709333" y="323133"/>
                  </a:lnTo>
                  <a:lnTo>
                    <a:pt x="0" y="323133"/>
                  </a:lnTo>
                  <a:close/>
                </a:path>
              </a:pathLst>
            </a:custGeom>
            <a:solidFill>
              <a:srgbClr val="99ABB5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2709333" cy="3517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" name="Textfeld 16">
            <a:extLst>
              <a:ext uri="{FF2B5EF4-FFF2-40B4-BE49-F238E27FC236}">
                <a16:creationId xmlns:a16="http://schemas.microsoft.com/office/drawing/2014/main" id="{AF1F9562-BE71-E439-AF40-B668179589BE}"/>
              </a:ext>
            </a:extLst>
          </p:cNvPr>
          <p:cNvSpPr txBox="1"/>
          <p:nvPr/>
        </p:nvSpPr>
        <p:spPr>
          <a:xfrm>
            <a:off x="3778250" y="343974"/>
            <a:ext cx="3025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b="1" dirty="0">
                <a:ea typeface="Calibri Light" panose="020F0302020204030204" pitchFamily="34" charset="0"/>
                <a:cs typeface="Calibri Light" panose="020F0302020204030204" pitchFamily="34" charset="0"/>
              </a:rPr>
              <a:t>PAN-M-01</a:t>
            </a:r>
          </a:p>
        </p:txBody>
      </p:sp>
    </p:spTree>
    <p:extLst>
      <p:ext uri="{BB962C8B-B14F-4D97-AF65-F5344CB8AC3E}">
        <p14:creationId xmlns:p14="http://schemas.microsoft.com/office/powerpoint/2010/main" val="215201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b1d543-714d-4d59-aebf-7e9f1c6ed868">
      <Terms xmlns="http://schemas.microsoft.com/office/infopath/2007/PartnerControls"/>
    </lcf76f155ced4ddcb4097134ff3c332f>
    <TaxCatchAll xmlns="9235decf-0abb-4516-b4ba-48a63346a2b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96EFBD3992E44EAD294A19C41BF784" ma:contentTypeVersion="12" ma:contentTypeDescription="Create a new document." ma:contentTypeScope="" ma:versionID="438bc1b60d44195217b834d4d6ea3681">
  <xsd:schema xmlns:xsd="http://www.w3.org/2001/XMLSchema" xmlns:xs="http://www.w3.org/2001/XMLSchema" xmlns:p="http://schemas.microsoft.com/office/2006/metadata/properties" xmlns:ns2="98b1d543-714d-4d59-aebf-7e9f1c6ed868" xmlns:ns3="9235decf-0abb-4516-b4ba-48a63346a2b0" targetNamespace="http://schemas.microsoft.com/office/2006/metadata/properties" ma:root="true" ma:fieldsID="2ea4294f0c7b6fafa2e7ae585829f25c" ns2:_="" ns3:_="">
    <xsd:import namespace="98b1d543-714d-4d59-aebf-7e9f1c6ed868"/>
    <xsd:import namespace="9235decf-0abb-4516-b4ba-48a63346a2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d543-714d-4d59-aebf-7e9f1c6ed8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b808f02-0a7c-42e6-94c5-fe08525395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5decf-0abb-4516-b4ba-48a63346a2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bd114b1-97d9-481b-a6a1-7c474d75d7c4}" ma:internalName="TaxCatchAll" ma:showField="CatchAllData" ma:web="9235decf-0abb-4516-b4ba-48a63346a2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84BF3E-CE28-4C11-AFAC-1297C79C89F1}">
  <ds:schemaRefs>
    <ds:schemaRef ds:uri="http://schemas.microsoft.com/office/2006/metadata/properties"/>
    <ds:schemaRef ds:uri="http://schemas.microsoft.com/office/infopath/2007/PartnerControls"/>
    <ds:schemaRef ds:uri="342954b8-3d7d-47a6-8f7d-82d951b23d04"/>
    <ds:schemaRef ds:uri="e06f2d49-c1ea-4447-b9da-64d0c62d2d1c"/>
    <ds:schemaRef ds:uri="98b1d543-714d-4d59-aebf-7e9f1c6ed868"/>
    <ds:schemaRef ds:uri="9235decf-0abb-4516-b4ba-48a63346a2b0"/>
  </ds:schemaRefs>
</ds:datastoreItem>
</file>

<file path=customXml/itemProps2.xml><?xml version="1.0" encoding="utf-8"?>
<ds:datastoreItem xmlns:ds="http://schemas.openxmlformats.org/officeDocument/2006/customXml" ds:itemID="{4B02567F-F303-4ECF-81A2-5169DD747F6F}"/>
</file>

<file path=customXml/itemProps3.xml><?xml version="1.0" encoding="utf-8"?>
<ds:datastoreItem xmlns:ds="http://schemas.openxmlformats.org/officeDocument/2006/customXml" ds:itemID="{E8AAD3F5-88F0-4424-8D3D-BD51B0B00A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Namensschilder Pandemie 1 Seite</dc:title>
  <cp:lastModifiedBy>Julia Bremicker-Smieja - IEGUS Institut</cp:lastModifiedBy>
  <cp:revision>6</cp:revision>
  <dcterms:created xsi:type="dcterms:W3CDTF">2006-08-16T00:00:00Z</dcterms:created>
  <dcterms:modified xsi:type="dcterms:W3CDTF">2026-04-10T08:38:12Z</dcterms:modified>
  <dc:identifier>DAG31Kbh_j4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0x0101001796EFBD3992E44EAD294A19C41BF784</vt:lpwstr>
  </property>
  <property fmtid="{D5CDD505-2E9C-101B-9397-08002B2CF9AE}" pid="3" name="MediaServiceImageTags">
    <vt:lpwstr/>
  </property>
</Properties>
</file>