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4"/>
  </p:sldMasterIdLst>
  <p:sldIdLst>
    <p:sldId id="256" r:id="rId5"/>
  </p:sldIdLst>
  <p:sldSz cx="7556500" cy="106934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BDBE59A-FCF8-4B89-A7A7-9F7886E26D41}" v="1" dt="2026-03-02T07:51:52.92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68" d="100"/>
          <a:sy n="68" d="100"/>
        </p:scale>
        <p:origin x="3186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ulia Bremicker-Smieja - IEGUS Institut" userId="8f9681f0-5e66-4370-aa5e-47195ccf0ce4" providerId="ADAL" clId="{4B6E7397-14CE-4131-8E7B-EBB68464E9D8}"/>
    <pc:docChg chg="modSld">
      <pc:chgData name="Julia Bremicker-Smieja - IEGUS Institut" userId="8f9681f0-5e66-4370-aa5e-47195ccf0ce4" providerId="ADAL" clId="{4B6E7397-14CE-4131-8E7B-EBB68464E9D8}" dt="2026-03-02T07:51:52.927" v="0"/>
      <pc:docMkLst>
        <pc:docMk/>
      </pc:docMkLst>
      <pc:sldChg chg="addSp modSp">
        <pc:chgData name="Julia Bremicker-Smieja - IEGUS Institut" userId="8f9681f0-5e66-4370-aa5e-47195ccf0ce4" providerId="ADAL" clId="{4B6E7397-14CE-4131-8E7B-EBB68464E9D8}" dt="2026-03-02T07:51:52.927" v="0"/>
        <pc:sldMkLst>
          <pc:docMk/>
          <pc:sldMk cId="0" sldId="256"/>
        </pc:sldMkLst>
        <pc:spChg chg="add mod">
          <ac:chgData name="Julia Bremicker-Smieja - IEGUS Institut" userId="8f9681f0-5e66-4370-aa5e-47195ccf0ce4" providerId="ADAL" clId="{4B6E7397-14CE-4131-8E7B-EBB68464E9D8}" dt="2026-03-02T07:51:52.927" v="0"/>
          <ac:spMkLst>
            <pc:docMk/>
            <pc:sldMk cId="0" sldId="256"/>
            <ac:spMk id="17" creationId="{DC6DD19F-8E12-C0D3-28F2-8D370C122A2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3939658" y="1241946"/>
            <a:ext cx="2864342" cy="1253150"/>
          </a:xfrm>
          <a:custGeom>
            <a:avLst/>
            <a:gdLst/>
            <a:ahLst/>
            <a:cxnLst/>
            <a:rect l="l" t="t" r="r" b="b"/>
            <a:pathLst>
              <a:path w="2864342" h="1253150">
                <a:moveTo>
                  <a:pt x="0" y="0"/>
                </a:moveTo>
                <a:lnTo>
                  <a:pt x="2864342" y="0"/>
                </a:lnTo>
                <a:lnTo>
                  <a:pt x="2864342" y="1253150"/>
                </a:lnTo>
                <a:lnTo>
                  <a:pt x="0" y="125315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130" r="-130"/>
            </a:stretch>
          </a:blipFill>
          <a:ln w="9525" cap="sq">
            <a:solidFill>
              <a:srgbClr val="000000"/>
            </a:solidFill>
            <a:prstDash val="solid"/>
            <a:miter/>
          </a:ln>
        </p:spPr>
        <p:txBody>
          <a:bodyPr/>
          <a:lstStyle/>
          <a:p>
            <a:endParaRPr lang="de-DE"/>
          </a:p>
        </p:txBody>
      </p:sp>
      <p:sp>
        <p:nvSpPr>
          <p:cNvPr id="3" name="Freeform 3"/>
          <p:cNvSpPr/>
          <p:nvPr/>
        </p:nvSpPr>
        <p:spPr>
          <a:xfrm>
            <a:off x="756000" y="1241946"/>
            <a:ext cx="2864342" cy="1253150"/>
          </a:xfrm>
          <a:custGeom>
            <a:avLst/>
            <a:gdLst/>
            <a:ahLst/>
            <a:cxnLst/>
            <a:rect l="l" t="t" r="r" b="b"/>
            <a:pathLst>
              <a:path w="2864342" h="1253150">
                <a:moveTo>
                  <a:pt x="0" y="0"/>
                </a:moveTo>
                <a:lnTo>
                  <a:pt x="2864342" y="0"/>
                </a:lnTo>
                <a:lnTo>
                  <a:pt x="2864342" y="1253150"/>
                </a:lnTo>
                <a:lnTo>
                  <a:pt x="0" y="1253150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130" r="-130"/>
            </a:stretch>
          </a:blipFill>
          <a:ln w="9525" cap="sq">
            <a:solidFill>
              <a:srgbClr val="000000"/>
            </a:solidFill>
            <a:prstDash val="solid"/>
            <a:miter/>
          </a:ln>
        </p:spPr>
        <p:txBody>
          <a:bodyPr/>
          <a:lstStyle/>
          <a:p>
            <a:endParaRPr lang="de-DE"/>
          </a:p>
        </p:txBody>
      </p:sp>
      <p:sp>
        <p:nvSpPr>
          <p:cNvPr id="4" name="Freeform 4"/>
          <p:cNvSpPr/>
          <p:nvPr/>
        </p:nvSpPr>
        <p:spPr>
          <a:xfrm>
            <a:off x="756000" y="2647496"/>
            <a:ext cx="2864342" cy="1253150"/>
          </a:xfrm>
          <a:custGeom>
            <a:avLst/>
            <a:gdLst/>
            <a:ahLst/>
            <a:cxnLst/>
            <a:rect l="l" t="t" r="r" b="b"/>
            <a:pathLst>
              <a:path w="2864342" h="1253150">
                <a:moveTo>
                  <a:pt x="0" y="0"/>
                </a:moveTo>
                <a:lnTo>
                  <a:pt x="2864342" y="0"/>
                </a:lnTo>
                <a:lnTo>
                  <a:pt x="2864342" y="1253150"/>
                </a:lnTo>
                <a:lnTo>
                  <a:pt x="0" y="1253150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-130" r="-130"/>
            </a:stretch>
          </a:blipFill>
          <a:ln w="9525" cap="sq">
            <a:solidFill>
              <a:srgbClr val="000000"/>
            </a:solidFill>
            <a:prstDash val="solid"/>
            <a:miter/>
          </a:ln>
        </p:spPr>
        <p:txBody>
          <a:bodyPr/>
          <a:lstStyle/>
          <a:p>
            <a:endParaRPr lang="de-DE"/>
          </a:p>
        </p:txBody>
      </p:sp>
      <p:sp>
        <p:nvSpPr>
          <p:cNvPr id="5" name="Freeform 5"/>
          <p:cNvSpPr/>
          <p:nvPr/>
        </p:nvSpPr>
        <p:spPr>
          <a:xfrm>
            <a:off x="756000" y="4053046"/>
            <a:ext cx="2864342" cy="1253150"/>
          </a:xfrm>
          <a:custGeom>
            <a:avLst/>
            <a:gdLst/>
            <a:ahLst/>
            <a:cxnLst/>
            <a:rect l="l" t="t" r="r" b="b"/>
            <a:pathLst>
              <a:path w="2864342" h="1253150">
                <a:moveTo>
                  <a:pt x="0" y="0"/>
                </a:moveTo>
                <a:lnTo>
                  <a:pt x="2864342" y="0"/>
                </a:lnTo>
                <a:lnTo>
                  <a:pt x="2864342" y="1253149"/>
                </a:lnTo>
                <a:lnTo>
                  <a:pt x="0" y="1253149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 l="-130" r="-130"/>
            </a:stretch>
          </a:blipFill>
          <a:ln w="9525" cap="sq">
            <a:solidFill>
              <a:srgbClr val="000000"/>
            </a:solidFill>
            <a:prstDash val="solid"/>
            <a:miter/>
          </a:ln>
        </p:spPr>
        <p:txBody>
          <a:bodyPr/>
          <a:lstStyle/>
          <a:p>
            <a:endParaRPr lang="de-DE"/>
          </a:p>
        </p:txBody>
      </p:sp>
      <p:sp>
        <p:nvSpPr>
          <p:cNvPr id="6" name="Freeform 6"/>
          <p:cNvSpPr/>
          <p:nvPr/>
        </p:nvSpPr>
        <p:spPr>
          <a:xfrm>
            <a:off x="756000" y="5458595"/>
            <a:ext cx="2864342" cy="1253150"/>
          </a:xfrm>
          <a:custGeom>
            <a:avLst/>
            <a:gdLst/>
            <a:ahLst/>
            <a:cxnLst/>
            <a:rect l="l" t="t" r="r" b="b"/>
            <a:pathLst>
              <a:path w="2864342" h="1253150">
                <a:moveTo>
                  <a:pt x="0" y="0"/>
                </a:moveTo>
                <a:lnTo>
                  <a:pt x="2864342" y="0"/>
                </a:lnTo>
                <a:lnTo>
                  <a:pt x="2864342" y="1253150"/>
                </a:lnTo>
                <a:lnTo>
                  <a:pt x="0" y="1253150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 l="-130" r="-130"/>
            </a:stretch>
          </a:blipFill>
          <a:ln w="9525" cap="sq">
            <a:solidFill>
              <a:srgbClr val="000000"/>
            </a:solidFill>
            <a:prstDash val="solid"/>
            <a:miter/>
          </a:ln>
        </p:spPr>
        <p:txBody>
          <a:bodyPr/>
          <a:lstStyle/>
          <a:p>
            <a:endParaRPr lang="de-DE"/>
          </a:p>
        </p:txBody>
      </p:sp>
      <p:sp>
        <p:nvSpPr>
          <p:cNvPr id="7" name="Freeform 7"/>
          <p:cNvSpPr/>
          <p:nvPr/>
        </p:nvSpPr>
        <p:spPr>
          <a:xfrm>
            <a:off x="756000" y="6864145"/>
            <a:ext cx="2864342" cy="1253150"/>
          </a:xfrm>
          <a:custGeom>
            <a:avLst/>
            <a:gdLst/>
            <a:ahLst/>
            <a:cxnLst/>
            <a:rect l="l" t="t" r="r" b="b"/>
            <a:pathLst>
              <a:path w="2864342" h="1253150">
                <a:moveTo>
                  <a:pt x="0" y="0"/>
                </a:moveTo>
                <a:lnTo>
                  <a:pt x="2864342" y="0"/>
                </a:lnTo>
                <a:lnTo>
                  <a:pt x="2864342" y="1253150"/>
                </a:lnTo>
                <a:lnTo>
                  <a:pt x="0" y="1253150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 l="-130" r="-130"/>
            </a:stretch>
          </a:blipFill>
          <a:ln w="9525" cap="sq">
            <a:solidFill>
              <a:srgbClr val="000000"/>
            </a:solidFill>
            <a:prstDash val="solid"/>
            <a:miter/>
          </a:ln>
        </p:spPr>
        <p:txBody>
          <a:bodyPr/>
          <a:lstStyle/>
          <a:p>
            <a:endParaRPr lang="de-DE"/>
          </a:p>
        </p:txBody>
      </p:sp>
      <p:sp>
        <p:nvSpPr>
          <p:cNvPr id="8" name="Freeform 8"/>
          <p:cNvSpPr/>
          <p:nvPr/>
        </p:nvSpPr>
        <p:spPr>
          <a:xfrm>
            <a:off x="3939658" y="6864145"/>
            <a:ext cx="2864342" cy="1253150"/>
          </a:xfrm>
          <a:custGeom>
            <a:avLst/>
            <a:gdLst/>
            <a:ahLst/>
            <a:cxnLst/>
            <a:rect l="l" t="t" r="r" b="b"/>
            <a:pathLst>
              <a:path w="2864342" h="1253150">
                <a:moveTo>
                  <a:pt x="0" y="0"/>
                </a:moveTo>
                <a:lnTo>
                  <a:pt x="2864342" y="0"/>
                </a:lnTo>
                <a:lnTo>
                  <a:pt x="2864342" y="1253150"/>
                </a:lnTo>
                <a:lnTo>
                  <a:pt x="0" y="1253150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-130" r="-130"/>
            </a:stretch>
          </a:blipFill>
          <a:ln w="9525" cap="sq">
            <a:solidFill>
              <a:srgbClr val="000000"/>
            </a:solidFill>
            <a:prstDash val="solid"/>
            <a:miter/>
          </a:ln>
        </p:spPr>
        <p:txBody>
          <a:bodyPr/>
          <a:lstStyle/>
          <a:p>
            <a:endParaRPr lang="de-DE"/>
          </a:p>
        </p:txBody>
      </p:sp>
      <p:sp>
        <p:nvSpPr>
          <p:cNvPr id="9" name="Freeform 9"/>
          <p:cNvSpPr/>
          <p:nvPr/>
        </p:nvSpPr>
        <p:spPr>
          <a:xfrm>
            <a:off x="3939658" y="2647496"/>
            <a:ext cx="2864342" cy="1253150"/>
          </a:xfrm>
          <a:custGeom>
            <a:avLst/>
            <a:gdLst/>
            <a:ahLst/>
            <a:cxnLst/>
            <a:rect l="l" t="t" r="r" b="b"/>
            <a:pathLst>
              <a:path w="2864342" h="1253150">
                <a:moveTo>
                  <a:pt x="0" y="0"/>
                </a:moveTo>
                <a:lnTo>
                  <a:pt x="2864342" y="0"/>
                </a:lnTo>
                <a:lnTo>
                  <a:pt x="2864342" y="1253150"/>
                </a:lnTo>
                <a:lnTo>
                  <a:pt x="0" y="1253150"/>
                </a:lnTo>
                <a:lnTo>
                  <a:pt x="0" y="0"/>
                </a:lnTo>
                <a:close/>
              </a:path>
            </a:pathLst>
          </a:custGeom>
          <a:blipFill>
            <a:blip r:embed="rId9"/>
            <a:stretch>
              <a:fillRect l="-130" r="-130"/>
            </a:stretch>
          </a:blipFill>
          <a:ln w="9525" cap="sq">
            <a:solidFill>
              <a:srgbClr val="000000"/>
            </a:solidFill>
            <a:prstDash val="solid"/>
            <a:miter/>
          </a:ln>
        </p:spPr>
        <p:txBody>
          <a:bodyPr/>
          <a:lstStyle/>
          <a:p>
            <a:endParaRPr lang="de-DE"/>
          </a:p>
        </p:txBody>
      </p:sp>
      <p:sp>
        <p:nvSpPr>
          <p:cNvPr id="10" name="Freeform 10"/>
          <p:cNvSpPr/>
          <p:nvPr/>
        </p:nvSpPr>
        <p:spPr>
          <a:xfrm>
            <a:off x="3939658" y="4053046"/>
            <a:ext cx="2864342" cy="1253150"/>
          </a:xfrm>
          <a:custGeom>
            <a:avLst/>
            <a:gdLst/>
            <a:ahLst/>
            <a:cxnLst/>
            <a:rect l="l" t="t" r="r" b="b"/>
            <a:pathLst>
              <a:path w="2864342" h="1253150">
                <a:moveTo>
                  <a:pt x="0" y="0"/>
                </a:moveTo>
                <a:lnTo>
                  <a:pt x="2864342" y="0"/>
                </a:lnTo>
                <a:lnTo>
                  <a:pt x="2864342" y="1253149"/>
                </a:lnTo>
                <a:lnTo>
                  <a:pt x="0" y="1253149"/>
                </a:lnTo>
                <a:lnTo>
                  <a:pt x="0" y="0"/>
                </a:lnTo>
                <a:close/>
              </a:path>
            </a:pathLst>
          </a:custGeom>
          <a:blipFill>
            <a:blip r:embed="rId10"/>
            <a:stretch>
              <a:fillRect l="-130" r="-130"/>
            </a:stretch>
          </a:blipFill>
          <a:ln w="9525" cap="sq">
            <a:solidFill>
              <a:srgbClr val="000000"/>
            </a:solidFill>
            <a:prstDash val="solid"/>
            <a:miter/>
          </a:ln>
        </p:spPr>
        <p:txBody>
          <a:bodyPr/>
          <a:lstStyle/>
          <a:p>
            <a:endParaRPr lang="de-DE"/>
          </a:p>
        </p:txBody>
      </p:sp>
      <p:sp>
        <p:nvSpPr>
          <p:cNvPr id="11" name="Freeform 11"/>
          <p:cNvSpPr/>
          <p:nvPr/>
        </p:nvSpPr>
        <p:spPr>
          <a:xfrm>
            <a:off x="3939658" y="5458595"/>
            <a:ext cx="2864342" cy="1253150"/>
          </a:xfrm>
          <a:custGeom>
            <a:avLst/>
            <a:gdLst/>
            <a:ahLst/>
            <a:cxnLst/>
            <a:rect l="l" t="t" r="r" b="b"/>
            <a:pathLst>
              <a:path w="2864342" h="1253150">
                <a:moveTo>
                  <a:pt x="0" y="0"/>
                </a:moveTo>
                <a:lnTo>
                  <a:pt x="2864342" y="0"/>
                </a:lnTo>
                <a:lnTo>
                  <a:pt x="2864342" y="1253150"/>
                </a:lnTo>
                <a:lnTo>
                  <a:pt x="0" y="1253150"/>
                </a:lnTo>
                <a:lnTo>
                  <a:pt x="0" y="0"/>
                </a:lnTo>
                <a:close/>
              </a:path>
            </a:pathLst>
          </a:custGeom>
          <a:blipFill>
            <a:blip r:embed="rId11"/>
            <a:stretch>
              <a:fillRect l="-130" r="-130"/>
            </a:stretch>
          </a:blipFill>
          <a:ln w="9525" cap="sq">
            <a:solidFill>
              <a:srgbClr val="000000"/>
            </a:solidFill>
            <a:prstDash val="solid"/>
            <a:miter/>
          </a:ln>
        </p:spPr>
        <p:txBody>
          <a:bodyPr/>
          <a:lstStyle/>
          <a:p>
            <a:endParaRPr lang="de-DE"/>
          </a:p>
        </p:txBody>
      </p:sp>
      <p:sp>
        <p:nvSpPr>
          <p:cNvPr id="12" name="Freeform 12"/>
          <p:cNvSpPr/>
          <p:nvPr/>
        </p:nvSpPr>
        <p:spPr>
          <a:xfrm>
            <a:off x="756000" y="8269695"/>
            <a:ext cx="2864342" cy="1253150"/>
          </a:xfrm>
          <a:custGeom>
            <a:avLst/>
            <a:gdLst/>
            <a:ahLst/>
            <a:cxnLst/>
            <a:rect l="l" t="t" r="r" b="b"/>
            <a:pathLst>
              <a:path w="2864342" h="1253150">
                <a:moveTo>
                  <a:pt x="0" y="0"/>
                </a:moveTo>
                <a:lnTo>
                  <a:pt x="2864342" y="0"/>
                </a:lnTo>
                <a:lnTo>
                  <a:pt x="2864342" y="1253150"/>
                </a:lnTo>
                <a:lnTo>
                  <a:pt x="0" y="1253150"/>
                </a:lnTo>
                <a:lnTo>
                  <a:pt x="0" y="0"/>
                </a:lnTo>
                <a:close/>
              </a:path>
            </a:pathLst>
          </a:custGeom>
          <a:blipFill>
            <a:blip r:embed="rId12"/>
            <a:stretch>
              <a:fillRect l="-130" r="-130"/>
            </a:stretch>
          </a:blipFill>
          <a:ln w="9525" cap="sq">
            <a:solidFill>
              <a:srgbClr val="000000"/>
            </a:solidFill>
            <a:prstDash val="solid"/>
            <a:miter/>
          </a:ln>
        </p:spPr>
        <p:txBody>
          <a:bodyPr/>
          <a:lstStyle/>
          <a:p>
            <a:endParaRPr lang="de-DE"/>
          </a:p>
        </p:txBody>
      </p:sp>
      <p:sp>
        <p:nvSpPr>
          <p:cNvPr id="13" name="Freeform 13"/>
          <p:cNvSpPr/>
          <p:nvPr/>
        </p:nvSpPr>
        <p:spPr>
          <a:xfrm>
            <a:off x="3939658" y="8269695"/>
            <a:ext cx="2864342" cy="1253150"/>
          </a:xfrm>
          <a:custGeom>
            <a:avLst/>
            <a:gdLst/>
            <a:ahLst/>
            <a:cxnLst/>
            <a:rect l="l" t="t" r="r" b="b"/>
            <a:pathLst>
              <a:path w="2864342" h="1253150">
                <a:moveTo>
                  <a:pt x="0" y="0"/>
                </a:moveTo>
                <a:lnTo>
                  <a:pt x="2864342" y="0"/>
                </a:lnTo>
                <a:lnTo>
                  <a:pt x="2864342" y="1253150"/>
                </a:lnTo>
                <a:lnTo>
                  <a:pt x="0" y="1253150"/>
                </a:lnTo>
                <a:lnTo>
                  <a:pt x="0" y="0"/>
                </a:lnTo>
                <a:close/>
              </a:path>
            </a:pathLst>
          </a:custGeom>
          <a:blipFill>
            <a:blip r:embed="rId13"/>
            <a:stretch>
              <a:fillRect l="-130" r="-130"/>
            </a:stretch>
          </a:blipFill>
          <a:ln w="9525" cap="sq">
            <a:solidFill>
              <a:srgbClr val="000000"/>
            </a:solidFill>
            <a:prstDash val="solid"/>
            <a:miter/>
          </a:ln>
        </p:spPr>
        <p:txBody>
          <a:bodyPr/>
          <a:lstStyle/>
          <a:p>
            <a:endParaRPr lang="de-DE"/>
          </a:p>
        </p:txBody>
      </p:sp>
      <p:grpSp>
        <p:nvGrpSpPr>
          <p:cNvPr id="14" name="Group 14"/>
          <p:cNvGrpSpPr/>
          <p:nvPr/>
        </p:nvGrpSpPr>
        <p:grpSpPr>
          <a:xfrm>
            <a:off x="0" y="0"/>
            <a:ext cx="7560000" cy="901656"/>
            <a:chOff x="0" y="0"/>
            <a:chExt cx="2709333" cy="323133"/>
          </a:xfrm>
        </p:grpSpPr>
        <p:sp>
          <p:nvSpPr>
            <p:cNvPr id="15" name="Freeform 15"/>
            <p:cNvSpPr/>
            <p:nvPr/>
          </p:nvSpPr>
          <p:spPr>
            <a:xfrm>
              <a:off x="0" y="0"/>
              <a:ext cx="2709333" cy="323133"/>
            </a:xfrm>
            <a:custGeom>
              <a:avLst/>
              <a:gdLst/>
              <a:ahLst/>
              <a:cxnLst/>
              <a:rect l="l" t="t" r="r" b="b"/>
              <a:pathLst>
                <a:path w="2709333" h="323133">
                  <a:moveTo>
                    <a:pt x="0" y="0"/>
                  </a:moveTo>
                  <a:lnTo>
                    <a:pt x="2709333" y="0"/>
                  </a:lnTo>
                  <a:lnTo>
                    <a:pt x="2709333" y="323133"/>
                  </a:lnTo>
                  <a:lnTo>
                    <a:pt x="0" y="323133"/>
                  </a:lnTo>
                  <a:close/>
                </a:path>
              </a:pathLst>
            </a:custGeom>
            <a:solidFill>
              <a:srgbClr val="F2E4D4"/>
            </a:solidFill>
          </p:spPr>
          <p:txBody>
            <a:bodyPr/>
            <a:lstStyle/>
            <a:p>
              <a:endParaRPr lang="de-DE"/>
            </a:p>
          </p:txBody>
        </p:sp>
        <p:sp>
          <p:nvSpPr>
            <p:cNvPr id="16" name="TextBox 16"/>
            <p:cNvSpPr txBox="1"/>
            <p:nvPr/>
          </p:nvSpPr>
          <p:spPr>
            <a:xfrm>
              <a:off x="0" y="-28575"/>
              <a:ext cx="2709333" cy="351708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17" name="Textfeld 16">
            <a:extLst>
              <a:ext uri="{FF2B5EF4-FFF2-40B4-BE49-F238E27FC236}">
                <a16:creationId xmlns:a16="http://schemas.microsoft.com/office/drawing/2014/main" id="{DC6DD19F-8E12-C0D3-28F2-8D370C122A20}"/>
              </a:ext>
            </a:extLst>
          </p:cNvPr>
          <p:cNvSpPr txBox="1"/>
          <p:nvPr/>
        </p:nvSpPr>
        <p:spPr>
          <a:xfrm>
            <a:off x="3778250" y="343974"/>
            <a:ext cx="302557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sz="1200" b="1" dirty="0">
                <a:ea typeface="Calibri Light" panose="020F0302020204030204" pitchFamily="34" charset="0"/>
                <a:cs typeface="Calibri Light" panose="020F0302020204030204" pitchFamily="34" charset="0"/>
              </a:rPr>
              <a:t>CYB-M-01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98b1d543-714d-4d59-aebf-7e9f1c6ed868">
      <Terms xmlns="http://schemas.microsoft.com/office/infopath/2007/PartnerControls"/>
    </lcf76f155ced4ddcb4097134ff3c332f>
    <TaxCatchAll xmlns="9235decf-0abb-4516-b4ba-48a63346a2b0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1796EFBD3992E44EAD294A19C41BF784" ma:contentTypeVersion="12" ma:contentTypeDescription="Ein neues Dokument erstellen." ma:contentTypeScope="" ma:versionID="64e42d86b0a5b45086acca1ee69db66b">
  <xsd:schema xmlns:xsd="http://www.w3.org/2001/XMLSchema" xmlns:xs="http://www.w3.org/2001/XMLSchema" xmlns:p="http://schemas.microsoft.com/office/2006/metadata/properties" xmlns:ns2="98b1d543-714d-4d59-aebf-7e9f1c6ed868" xmlns:ns3="9235decf-0abb-4516-b4ba-48a63346a2b0" targetNamespace="http://schemas.microsoft.com/office/2006/metadata/properties" ma:root="true" ma:fieldsID="c33d39b8c52a4a8855b373e79dc2a2b1" ns2:_="" ns3:_="">
    <xsd:import namespace="98b1d543-714d-4d59-aebf-7e9f1c6ed868"/>
    <xsd:import namespace="9235decf-0abb-4516-b4ba-48a63346a2b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8b1d543-714d-4d59-aebf-7e9f1c6ed86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6" nillable="true" ma:taxonomy="true" ma:internalName="lcf76f155ced4ddcb4097134ff3c332f" ma:taxonomyFieldName="MediaServiceImageTags" ma:displayName="Bildmarkierungen" ma:readOnly="false" ma:fieldId="{5cf76f15-5ced-4ddc-b409-7134ff3c332f}" ma:taxonomyMulti="true" ma:sspId="2b808f02-0a7c-42e6-94c5-fe085253958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235decf-0abb-4516-b4ba-48a63346a2b0" elementFormDefault="qualified">
    <xsd:import namespace="http://schemas.microsoft.com/office/2006/documentManagement/types"/>
    <xsd:import namespace="http://schemas.microsoft.com/office/infopath/2007/PartnerControls"/>
    <xsd:element name="TaxCatchAll" ma:index="17" nillable="true" ma:displayName="Taxonomy Catch All Column" ma:hidden="true" ma:list="{3bd114b1-97d9-481b-a6a1-7c474d75d7c4}" ma:internalName="TaxCatchAll" ma:showField="CatchAllData" ma:web="9235decf-0abb-4516-b4ba-48a63346a2b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9AC7882-1E60-44F3-9613-68D4A66D49C8}">
  <ds:schemaRefs>
    <ds:schemaRef ds:uri="http://schemas.microsoft.com/office/2006/metadata/properties"/>
    <ds:schemaRef ds:uri="http://schemas.microsoft.com/office/infopath/2007/PartnerControls"/>
    <ds:schemaRef ds:uri="342954b8-3d7d-47a6-8f7d-82d951b23d04"/>
    <ds:schemaRef ds:uri="e06f2d49-c1ea-4447-b9da-64d0c62d2d1c"/>
  </ds:schemaRefs>
</ds:datastoreItem>
</file>

<file path=customXml/itemProps2.xml><?xml version="1.0" encoding="utf-8"?>
<ds:datastoreItem xmlns:ds="http://schemas.openxmlformats.org/officeDocument/2006/customXml" ds:itemID="{BB0D44AB-6280-4EE1-A0CB-E95DB211E0B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1D85964-4F16-4AD9-9152-71E26B03F5B7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</Words>
  <Application>Microsoft Office PowerPoint</Application>
  <PresentationFormat>Benutzerdefiniert</PresentationFormat>
  <Paragraphs>1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Calibri Light</vt:lpstr>
      <vt:lpstr>Calibri</vt:lpstr>
      <vt:lpstr>Arial</vt:lpstr>
      <vt:lpstr>Office Theme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Namensschilder Unwetterkatastrophe 1 Seite</dc:title>
  <cp:lastModifiedBy>Julia Bremicker-Smieja - IEGUS Institut</cp:lastModifiedBy>
  <cp:revision>1</cp:revision>
  <dcterms:created xsi:type="dcterms:W3CDTF">2006-08-16T00:00:00Z</dcterms:created>
  <dcterms:modified xsi:type="dcterms:W3CDTF">2026-03-02T07:52:02Z</dcterms:modified>
  <dc:identifier>DAG4qF-WU6w</dc:identifie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0x0101001796EFBD3992E44EAD294A19C41BF784</vt:lpwstr>
  </property>
  <property fmtid="{D5CDD505-2E9C-101B-9397-08002B2CF9AE}" pid="3" name="MediaServiceImageTags">
    <vt:lpwstr/>
  </property>
</Properties>
</file>