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5113000" cy="10693400"/>
  <p:notesSz cx="6858000" cy="9144000"/>
  <p:embeddedFontLst>
    <p:embeddedFont>
      <p:font typeface="Aptos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25FA6C-0209-4DE3-99CB-A46774B6C3DB}" v="1" dt="2026-02-27T10:27:13.0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5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Bremicker-Smieja - IEGUS Institut" userId="8f9681f0-5e66-4370-aa5e-47195ccf0ce4" providerId="ADAL" clId="{4B6E7397-14CE-4131-8E7B-EBB68464E9D8}"/>
    <pc:docChg chg="modSld">
      <pc:chgData name="Julia Bremicker-Smieja - IEGUS Institut" userId="8f9681f0-5e66-4370-aa5e-47195ccf0ce4" providerId="ADAL" clId="{4B6E7397-14CE-4131-8E7B-EBB68464E9D8}" dt="2026-02-27T10:28:28.447" v="60" actId="12"/>
      <pc:docMkLst>
        <pc:docMk/>
      </pc:docMkLst>
      <pc:sldChg chg="addSp modSp mod">
        <pc:chgData name="Julia Bremicker-Smieja - IEGUS Institut" userId="8f9681f0-5e66-4370-aa5e-47195ccf0ce4" providerId="ADAL" clId="{4B6E7397-14CE-4131-8E7B-EBB68464E9D8}" dt="2026-02-27T10:28:28.447" v="60" actId="12"/>
        <pc:sldMkLst>
          <pc:docMk/>
          <pc:sldMk cId="0" sldId="256"/>
        </pc:sldMkLst>
        <pc:spChg chg="mod">
          <ac:chgData name="Julia Bremicker-Smieja - IEGUS Institut" userId="8f9681f0-5e66-4370-aa5e-47195ccf0ce4" providerId="ADAL" clId="{4B6E7397-14CE-4131-8E7B-EBB68464E9D8}" dt="2026-02-27T10:28:28.447" v="60" actId="12"/>
          <ac:spMkLst>
            <pc:docMk/>
            <pc:sldMk cId="0" sldId="256"/>
            <ac:spMk id="6" creationId="{00000000-0000-0000-0000-000000000000}"/>
          </ac:spMkLst>
        </pc:spChg>
        <pc:spChg chg="add mod">
          <ac:chgData name="Julia Bremicker-Smieja - IEGUS Institut" userId="8f9681f0-5e66-4370-aa5e-47195ccf0ce4" providerId="ADAL" clId="{4B6E7397-14CE-4131-8E7B-EBB68464E9D8}" dt="2026-02-27T10:27:33.435" v="36" actId="20577"/>
          <ac:spMkLst>
            <pc:docMk/>
            <pc:sldMk cId="0" sldId="256"/>
            <ac:spMk id="35" creationId="{D5E70431-FAC5-306F-4FB0-F5E3A03BBCDF}"/>
          </ac:spMkLst>
        </pc:spChg>
        <pc:spChg chg="add mod">
          <ac:chgData name="Julia Bremicker-Smieja - IEGUS Institut" userId="8f9681f0-5e66-4370-aa5e-47195ccf0ce4" providerId="ADAL" clId="{4B6E7397-14CE-4131-8E7B-EBB68464E9D8}" dt="2026-02-27T10:27:22.919" v="33" actId="20577"/>
          <ac:spMkLst>
            <pc:docMk/>
            <pc:sldMk cId="0" sldId="256"/>
            <ac:spMk id="36" creationId="{29033190-3882-1629-F354-9ED64ABFDA3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862012" y="1739797"/>
            <a:ext cx="3780711" cy="8182"/>
            <a:chOff x="0" y="0"/>
            <a:chExt cx="3780714" cy="817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780661" cy="8124"/>
            </a:xfrm>
            <a:custGeom>
              <a:avLst/>
              <a:gdLst/>
              <a:ahLst/>
              <a:cxnLst/>
              <a:rect l="l" t="t" r="r" b="b"/>
              <a:pathLst>
                <a:path w="3780661" h="8124">
                  <a:moveTo>
                    <a:pt x="0" y="0"/>
                  </a:moveTo>
                  <a:lnTo>
                    <a:pt x="0" y="8124"/>
                  </a:lnTo>
                  <a:lnTo>
                    <a:pt x="3780661" y="8124"/>
                  </a:lnTo>
                  <a:lnTo>
                    <a:pt x="378066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970367" y="1300800"/>
            <a:ext cx="13179266" cy="8751256"/>
            <a:chOff x="0" y="0"/>
            <a:chExt cx="17572355" cy="1166834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7572355" cy="11668379"/>
            </a:xfrm>
            <a:custGeom>
              <a:avLst/>
              <a:gdLst/>
              <a:ahLst/>
              <a:cxnLst/>
              <a:rect l="l" t="t" r="r" b="b"/>
              <a:pathLst>
                <a:path w="17572355" h="11668379">
                  <a:moveTo>
                    <a:pt x="0" y="0"/>
                  </a:moveTo>
                  <a:lnTo>
                    <a:pt x="17572355" y="0"/>
                  </a:lnTo>
                  <a:lnTo>
                    <a:pt x="17572355" y="11668379"/>
                  </a:lnTo>
                  <a:lnTo>
                    <a:pt x="0" y="116683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9325240" y="7707477"/>
            <a:ext cx="4824393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11"/>
              </a:lnSpc>
            </a:pPr>
            <a:r>
              <a:rPr lang="en-US" sz="1417" b="1" dirty="0" err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Personalressourcen</a:t>
            </a:r>
            <a:r>
              <a:rPr lang="en-US" sz="1417" b="1" dirty="0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: </a:t>
            </a:r>
          </a:p>
          <a:p>
            <a:pPr marL="285750" indent="-285750" algn="l">
              <a:lnSpc>
                <a:spcPts val="1711"/>
              </a:lnSpc>
              <a:buFont typeface="Arial" panose="020B0604020202020204" pitchFamily="34" charset="0"/>
              <a:buChar char="•"/>
            </a:pP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Simon Gauzy (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Pflegefachperson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, 8 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Monate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Erfahrung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) </a:t>
            </a:r>
          </a:p>
          <a:p>
            <a:pPr marL="285750" indent="-285750" algn="l">
              <a:lnSpc>
                <a:spcPts val="1711"/>
              </a:lnSpc>
              <a:buFont typeface="Arial" panose="020B0604020202020204" pitchFamily="34" charset="0"/>
              <a:buChar char="•"/>
            </a:pP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Tamara Haber (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Pflegefachperson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, 6 Jahre 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Erfahrung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) </a:t>
            </a:r>
          </a:p>
          <a:p>
            <a:pPr marL="285750" indent="-285750" algn="l">
              <a:lnSpc>
                <a:spcPts val="1711"/>
              </a:lnSpc>
              <a:buFont typeface="Arial" panose="020B0604020202020204" pitchFamily="34" charset="0"/>
              <a:buChar char="•"/>
            </a:pP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Gabriele 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Hermers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(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Pflegefachperson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, 3 Jahre 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Erfahrung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) </a:t>
            </a:r>
          </a:p>
          <a:p>
            <a:pPr marL="285750" indent="-285750" algn="l">
              <a:lnSpc>
                <a:spcPts val="1711"/>
              </a:lnSpc>
              <a:buFont typeface="Arial" panose="020B0604020202020204" pitchFamily="34" charset="0"/>
              <a:buChar char="•"/>
            </a:pP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Max Weiß (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Pflegeauszubildender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)</a:t>
            </a:r>
          </a:p>
          <a:p>
            <a:pPr marL="285750" indent="-285750" algn="l">
              <a:lnSpc>
                <a:spcPts val="1711"/>
              </a:lnSpc>
              <a:buFont typeface="Arial" panose="020B0604020202020204" pitchFamily="34" charset="0"/>
              <a:buChar char="•"/>
            </a:pP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Silke Hammerschmidt (</a:t>
            </a:r>
            <a:r>
              <a:rPr lang="en-US" sz="1417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Hygienefachkraft</a:t>
            </a:r>
            <a:r>
              <a:rPr lang="en-US" sz="1417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)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545563" y="6392931"/>
            <a:ext cx="1255928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Einzelzimmer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485555" y="7685902"/>
            <a:ext cx="1376162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Doppelzimmer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485555" y="9167088"/>
            <a:ext cx="1376162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Doppelzimmer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351033" y="4641693"/>
            <a:ext cx="1663903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Pflegestützpunkt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800063" y="6597519"/>
            <a:ext cx="538810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FLUR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165434" y="2644949"/>
            <a:ext cx="1255519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Materialraum 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169520" y="6307006"/>
            <a:ext cx="1255519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Materialraum 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5319463" y="7649079"/>
            <a:ext cx="1376162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Doppelzimmer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319463" y="9117986"/>
            <a:ext cx="1376162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Doppelzimmer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980261" y="2138533"/>
            <a:ext cx="607581" cy="246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Einzel-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943790" y="2388126"/>
            <a:ext cx="719357" cy="246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zimmer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980261" y="5571457"/>
            <a:ext cx="607581" cy="246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Einzel-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943790" y="5821050"/>
            <a:ext cx="719357" cy="246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zimmer 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8280738" y="2146715"/>
            <a:ext cx="743817" cy="496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8280738" y="5432345"/>
            <a:ext cx="743817" cy="4961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9004428" y="3966561"/>
            <a:ext cx="538810" cy="275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55"/>
              </a:lnSpc>
            </a:pPr>
            <a:r>
              <a:rPr lang="en-US" sz="1610" b="1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FLUR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9716917" y="2146715"/>
            <a:ext cx="743817" cy="496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9716917" y="5436431"/>
            <a:ext cx="743817" cy="496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153097" y="2146715"/>
            <a:ext cx="743817" cy="496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1153097" y="5436431"/>
            <a:ext cx="743817" cy="496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2572912" y="5456891"/>
            <a:ext cx="743817" cy="496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965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2589276" y="2146715"/>
            <a:ext cx="727720" cy="489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913"/>
              </a:lnSpc>
            </a:pPr>
            <a:r>
              <a:rPr lang="en-US" sz="161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Doppel- zimmer </a:t>
            </a:r>
          </a:p>
        </p:txBody>
      </p:sp>
      <p:grpSp>
        <p:nvGrpSpPr>
          <p:cNvPr id="29" name="Group 29"/>
          <p:cNvGrpSpPr/>
          <p:nvPr/>
        </p:nvGrpSpPr>
        <p:grpSpPr>
          <a:xfrm>
            <a:off x="0" y="0"/>
            <a:ext cx="15120000" cy="1058306"/>
            <a:chOff x="0" y="0"/>
            <a:chExt cx="5418667" cy="379273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5418667" cy="379273"/>
            </a:xfrm>
            <a:custGeom>
              <a:avLst/>
              <a:gdLst/>
              <a:ahLst/>
              <a:cxnLst/>
              <a:rect l="l" t="t" r="r" b="b"/>
              <a:pathLst>
                <a:path w="5418667" h="379273">
                  <a:moveTo>
                    <a:pt x="0" y="0"/>
                  </a:moveTo>
                  <a:lnTo>
                    <a:pt x="5418667" y="0"/>
                  </a:lnTo>
                  <a:lnTo>
                    <a:pt x="5418667" y="379273"/>
                  </a:lnTo>
                  <a:lnTo>
                    <a:pt x="0" y="379273"/>
                  </a:lnTo>
                  <a:close/>
                </a:path>
              </a:pathLst>
            </a:custGeom>
            <a:solidFill>
              <a:srgbClr val="99ABB5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28575"/>
              <a:ext cx="5418667" cy="40784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351033" y="1488966"/>
            <a:ext cx="4812527" cy="374932"/>
            <a:chOff x="0" y="0"/>
            <a:chExt cx="1724701" cy="134367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1724701" cy="134367"/>
            </a:xfrm>
            <a:custGeom>
              <a:avLst/>
              <a:gdLst/>
              <a:ahLst/>
              <a:cxnLst/>
              <a:rect l="l" t="t" r="r" b="b"/>
              <a:pathLst>
                <a:path w="1724701" h="134367">
                  <a:moveTo>
                    <a:pt x="0" y="0"/>
                  </a:moveTo>
                  <a:lnTo>
                    <a:pt x="1724701" y="0"/>
                  </a:lnTo>
                  <a:lnTo>
                    <a:pt x="1724701" y="134367"/>
                  </a:lnTo>
                  <a:lnTo>
                    <a:pt x="0" y="13436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1724701" cy="1629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5" name="Textfeld 34">
            <a:extLst>
              <a:ext uri="{FF2B5EF4-FFF2-40B4-BE49-F238E27FC236}">
                <a16:creationId xmlns:a16="http://schemas.microsoft.com/office/drawing/2014/main" id="{D5E70431-FAC5-306F-4FB0-F5E3A03BBCDF}"/>
              </a:ext>
            </a:extLst>
          </p:cNvPr>
          <p:cNvSpPr txBox="1"/>
          <p:nvPr/>
        </p:nvSpPr>
        <p:spPr>
          <a:xfrm>
            <a:off x="11819985" y="356233"/>
            <a:ext cx="30255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600" b="1" dirty="0">
                <a:ea typeface="Calibri Light" panose="020F0302020204030204" pitchFamily="34" charset="0"/>
                <a:cs typeface="Calibri Light" panose="020F0302020204030204" pitchFamily="34" charset="0"/>
              </a:rPr>
              <a:t>PAN-M-02</a:t>
            </a:r>
            <a:endParaRPr lang="de-DE" sz="12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6" name="TextBox 5">
            <a:extLst>
              <a:ext uri="{FF2B5EF4-FFF2-40B4-BE49-F238E27FC236}">
                <a16:creationId xmlns:a16="http://schemas.microsoft.com/office/drawing/2014/main" id="{29033190-3882-1629-F354-9ED64ABFDA3F}"/>
              </a:ext>
            </a:extLst>
          </p:cNvPr>
          <p:cNvSpPr txBox="1"/>
          <p:nvPr/>
        </p:nvSpPr>
        <p:spPr>
          <a:xfrm>
            <a:off x="574489" y="409633"/>
            <a:ext cx="5582492" cy="256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015"/>
              </a:lnSpc>
            </a:pPr>
            <a:r>
              <a:rPr lang="en-US" b="1" dirty="0">
                <a:solidFill>
                  <a:srgbClr val="000000"/>
                </a:solidFill>
                <a:ea typeface="Aptos Bold"/>
                <a:cs typeface="Aptos Bold"/>
                <a:sym typeface="Aptos Bold"/>
              </a:rPr>
              <a:t>STATIONSPLAN BETTENBELEGUNG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b1d543-714d-4d59-aebf-7e9f1c6ed868">
      <Terms xmlns="http://schemas.microsoft.com/office/infopath/2007/PartnerControls"/>
    </lcf76f155ced4ddcb4097134ff3c332f>
    <TaxCatchAll xmlns="9235decf-0abb-4516-b4ba-48a63346a2b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96EFBD3992E44EAD294A19C41BF784" ma:contentTypeVersion="12" ma:contentTypeDescription="Ein neues Dokument erstellen." ma:contentTypeScope="" ma:versionID="64e42d86b0a5b45086acca1ee69db66b">
  <xsd:schema xmlns:xsd="http://www.w3.org/2001/XMLSchema" xmlns:xs="http://www.w3.org/2001/XMLSchema" xmlns:p="http://schemas.microsoft.com/office/2006/metadata/properties" xmlns:ns2="98b1d543-714d-4d59-aebf-7e9f1c6ed868" xmlns:ns3="9235decf-0abb-4516-b4ba-48a63346a2b0" targetNamespace="http://schemas.microsoft.com/office/2006/metadata/properties" ma:root="true" ma:fieldsID="c33d39b8c52a4a8855b373e79dc2a2b1" ns2:_="" ns3:_="">
    <xsd:import namespace="98b1d543-714d-4d59-aebf-7e9f1c6ed868"/>
    <xsd:import namespace="9235decf-0abb-4516-b4ba-48a63346a2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d543-714d-4d59-aebf-7e9f1c6ed8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ildmarkierungen" ma:readOnly="false" ma:fieldId="{5cf76f15-5ced-4ddc-b409-7134ff3c332f}" ma:taxonomyMulti="true" ma:sspId="2b808f02-0a7c-42e6-94c5-fe08525395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35decf-0abb-4516-b4ba-48a63346a2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3bd114b1-97d9-481b-a6a1-7c474d75d7c4}" ma:internalName="TaxCatchAll" ma:showField="CatchAllData" ma:web="9235decf-0abb-4516-b4ba-48a63346a2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93B819-49ED-45D3-B3BD-E90A12C5A1B4}">
  <ds:schemaRefs>
    <ds:schemaRef ds:uri="http://schemas.microsoft.com/office/2006/metadata/properties"/>
    <ds:schemaRef ds:uri="http://schemas.microsoft.com/office/infopath/2007/PartnerControls"/>
    <ds:schemaRef ds:uri="342954b8-3d7d-47a6-8f7d-82d951b23d04"/>
    <ds:schemaRef ds:uri="e06f2d49-c1ea-4447-b9da-64d0c62d2d1c"/>
  </ds:schemaRefs>
</ds:datastoreItem>
</file>

<file path=customXml/itemProps2.xml><?xml version="1.0" encoding="utf-8"?>
<ds:datastoreItem xmlns:ds="http://schemas.openxmlformats.org/officeDocument/2006/customXml" ds:itemID="{6CDAE315-A74B-4CA8-9329-8ED82450A7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2DA4A0-ACF0-46D8-95DF-6D6EA9B2F88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Benutzerdefiniert</PresentationFormat>
  <Paragraphs>30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 Bold</vt:lpstr>
      <vt:lpstr>Calibri Light</vt:lpstr>
      <vt:lpstr>Calibri</vt:lpstr>
      <vt:lpstr>Aptos</vt:lpstr>
      <vt:lpstr>Arial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Stationsplan Bettenbelegung_MODINA-Layout.pdf</dc:title>
  <cp:lastModifiedBy>Julia Bremicker-Smieja - IEGUS Institut</cp:lastModifiedBy>
  <cp:revision>1</cp:revision>
  <dcterms:created xsi:type="dcterms:W3CDTF">2006-08-16T00:00:00Z</dcterms:created>
  <dcterms:modified xsi:type="dcterms:W3CDTF">2026-02-27T10:28:29Z</dcterms:modified>
  <dc:identifier>DAHCgsbT1KE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0x0101001796EFBD3992E44EAD294A19C41BF784</vt:lpwstr>
  </property>
  <property fmtid="{D5CDD505-2E9C-101B-9397-08002B2CF9AE}" pid="3" name="MediaServiceImageTags">
    <vt:lpwstr/>
  </property>
</Properties>
</file>