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9" r:id="rId2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EA7F08"/>
    <a:srgbClr val="BBEA34"/>
    <a:srgbClr val="76BB0E"/>
    <a:srgbClr val="D4FF57"/>
    <a:srgbClr val="479A04"/>
    <a:srgbClr val="B5F36E"/>
    <a:srgbClr val="96CE09"/>
    <a:srgbClr val="73B632"/>
    <a:srgbClr val="7AD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inimized">
    <p:restoredLeft sz="0" autoAdjust="0"/>
    <p:restoredTop sz="0" autoAdjust="0"/>
  </p:normalViewPr>
  <p:slideViewPr>
    <p:cSldViewPr>
      <p:cViewPr>
        <p:scale>
          <a:sx n="200" d="100"/>
          <a:sy n="200" d="100"/>
        </p:scale>
        <p:origin x="1925" y="3830"/>
      </p:cViewPr>
      <p:guideLst>
        <p:guide orient="horz" pos="1200"/>
        <p:guide orient="horz" pos="432"/>
        <p:guide orient="horz" pos="4032"/>
        <p:guide orient="horz" pos="2208"/>
        <p:guide orient="horz" pos="576"/>
        <p:guide orient="horz" pos="2976"/>
        <p:guide orient="horz" pos="480"/>
        <p:guide pos="48"/>
        <p:guide pos="2880"/>
        <p:guide pos="1776"/>
        <p:guide pos="3984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360FC-BE02-524C-95BC-D3A090B20A22}" type="datetimeFigureOut">
              <a:rPr lang="de-DE" smtClean="0"/>
              <a:pPr/>
              <a:t>16.03.2015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890665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428244"/>
            <a:ext cx="2890665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6910-CF81-FA43-A725-69A5D2926B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65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866937" cy="45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2288" y="2"/>
            <a:ext cx="2866937" cy="45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66763"/>
            <a:ext cx="4902200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49" y="4751758"/>
            <a:ext cx="4903972" cy="444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6873"/>
            <a:ext cx="2866937" cy="5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2288" y="9426873"/>
            <a:ext cx="2866937" cy="5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02DD981-7B98-4751-A5D4-8FF7B818F9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80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Barbara Hemkes, Arbeitsbereich 3.3 Entwicklungsprojekte / Modellversuche / Innovation und Transfer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8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95288" y="6513513"/>
            <a:ext cx="6694487" cy="228600"/>
          </a:xfrm>
        </p:spPr>
        <p:txBody>
          <a:bodyPr/>
          <a:lstStyle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95288" y="6513513"/>
            <a:ext cx="6694487" cy="228600"/>
          </a:xfrm>
        </p:spPr>
        <p:txBody>
          <a:bodyPr/>
          <a:lstStyle>
            <a:lvl1pPr>
              <a:defRPr sz="900" b="1"/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Dorothea Schemme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142A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0" y="6423025"/>
            <a:ext cx="9144000" cy="0"/>
          </a:xfrm>
          <a:prstGeom prst="line">
            <a:avLst/>
          </a:prstGeom>
          <a:noFill/>
          <a:ln w="9525">
            <a:solidFill>
              <a:srgbClr val="142B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4876800" y="76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 flipH="1">
            <a:off x="8686800" y="6397625"/>
            <a:ext cx="30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800">
                <a:solidFill>
                  <a:srgbClr val="142B56"/>
                </a:solidFill>
              </a:rPr>
              <a:t>®</a:t>
            </a:r>
            <a:endParaRPr lang="de-DE" sz="2400"/>
          </a:p>
        </p:txBody>
      </p:sp>
      <p:pic>
        <p:nvPicPr>
          <p:cNvPr id="1030" name="Picture 6" descr="C:\WINDOWS\Desktop\Farbverlauf 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22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WINDOWS\Desktop\Logo-B 4c.t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53200" y="6542088"/>
            <a:ext cx="24336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r>
              <a:rPr lang="de-DE" smtClean="0"/>
              <a:t>Dr. Dorothea Schemme</a:t>
            </a:r>
            <a:endParaRPr lang="de-DE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4283968" y="1196752"/>
            <a:ext cx="72008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1835696" y="3284984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uppieren 116"/>
          <p:cNvGrpSpPr/>
          <p:nvPr/>
        </p:nvGrpSpPr>
        <p:grpSpPr>
          <a:xfrm>
            <a:off x="467544" y="3429000"/>
            <a:ext cx="3569540" cy="2520280"/>
            <a:chOff x="570412" y="3573016"/>
            <a:chExt cx="3569540" cy="2520280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570412" y="5115889"/>
              <a:ext cx="1337292" cy="761383"/>
              <a:chOff x="1074468" y="4725144"/>
              <a:chExt cx="1337292" cy="761383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1074468" y="4725144"/>
                <a:ext cx="1337292" cy="761383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1275062" y="4725144"/>
                <a:ext cx="936104" cy="38068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518533" y="4797152"/>
                <a:ext cx="4491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WB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1361375" y="5085184"/>
                <a:ext cx="763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Projekt 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1907704" y="4467817"/>
              <a:ext cx="1337292" cy="761383"/>
              <a:chOff x="1074468" y="4725144"/>
              <a:chExt cx="1337292" cy="761383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1074468" y="4725144"/>
                <a:ext cx="1337292" cy="761383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275062" y="4725144"/>
                <a:ext cx="936104" cy="38068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518533" y="4797152"/>
                <a:ext cx="4491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WB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1375" y="5085184"/>
                <a:ext cx="763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Projekt 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2802660" y="5331913"/>
              <a:ext cx="1337292" cy="761383"/>
              <a:chOff x="1074468" y="4725144"/>
              <a:chExt cx="1337292" cy="761383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1074468" y="4725144"/>
                <a:ext cx="1337292" cy="761383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1275062" y="4725144"/>
                <a:ext cx="936104" cy="38068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1518533" y="4797152"/>
                <a:ext cx="4491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WB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1375" y="5085184"/>
                <a:ext cx="763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Projekt 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683568" y="3573016"/>
              <a:ext cx="3169478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63919" y="3573016"/>
              <a:ext cx="2771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wissenschaftliche Steuerung BIBB 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Gerade Verbindung mit Pfeil 26"/>
            <p:cNvCxnSpPr>
              <a:stCxn id="24" idx="2"/>
              <a:endCxn id="8" idx="0"/>
            </p:cNvCxnSpPr>
            <p:nvPr/>
          </p:nvCxnSpPr>
          <p:spPr>
            <a:xfrm flipH="1">
              <a:off x="1239058" y="3861048"/>
              <a:ext cx="1029249" cy="1254841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>
              <a:stCxn id="25" idx="2"/>
              <a:endCxn id="16" idx="0"/>
            </p:cNvCxnSpPr>
            <p:nvPr/>
          </p:nvCxnSpPr>
          <p:spPr>
            <a:xfrm>
              <a:off x="2249908" y="3880793"/>
              <a:ext cx="326442" cy="587024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24" idx="2"/>
              <a:endCxn id="20" idx="0"/>
            </p:cNvCxnSpPr>
            <p:nvPr/>
          </p:nvCxnSpPr>
          <p:spPr>
            <a:xfrm>
              <a:off x="2268307" y="3861048"/>
              <a:ext cx="1202999" cy="1470865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uppieren 117"/>
          <p:cNvGrpSpPr/>
          <p:nvPr/>
        </p:nvGrpSpPr>
        <p:grpSpPr>
          <a:xfrm>
            <a:off x="4391980" y="3429000"/>
            <a:ext cx="4572508" cy="3168352"/>
            <a:chOff x="4391980" y="3573016"/>
            <a:chExt cx="4572508" cy="3168352"/>
          </a:xfrm>
        </p:grpSpPr>
        <p:grpSp>
          <p:nvGrpSpPr>
            <p:cNvPr id="95" name="Gruppieren 94"/>
            <p:cNvGrpSpPr/>
            <p:nvPr/>
          </p:nvGrpSpPr>
          <p:grpSpPr>
            <a:xfrm>
              <a:off x="7524328" y="4163975"/>
              <a:ext cx="1440160" cy="1065225"/>
              <a:chOff x="7308304" y="4077072"/>
              <a:chExt cx="1440160" cy="1065225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7308304" y="4077072"/>
                <a:ext cx="1440160" cy="106522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7803803" y="4417367"/>
                <a:ext cx="4491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WB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4566525" y="5306230"/>
              <a:ext cx="1085595" cy="571042"/>
              <a:chOff x="4566525" y="5306230"/>
              <a:chExt cx="1085595" cy="571042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4566525" y="5306230"/>
                <a:ext cx="1085595" cy="571042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4727583" y="5425479"/>
                <a:ext cx="763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Projekt 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hteck 47"/>
            <p:cNvSpPr/>
            <p:nvPr/>
          </p:nvSpPr>
          <p:spPr>
            <a:xfrm>
              <a:off x="4679681" y="3573016"/>
              <a:ext cx="3169478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860032" y="3573016"/>
              <a:ext cx="2771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wissenschaftliche Steuerung BIBB 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Gerade Verbindung mit Pfeil 49"/>
            <p:cNvCxnSpPr>
              <a:stCxn id="48" idx="2"/>
            </p:cNvCxnSpPr>
            <p:nvPr/>
          </p:nvCxnSpPr>
          <p:spPr>
            <a:xfrm flipH="1">
              <a:off x="5122817" y="3861048"/>
              <a:ext cx="1141603" cy="1368152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>
              <a:stCxn id="48" idx="2"/>
            </p:cNvCxnSpPr>
            <p:nvPr/>
          </p:nvCxnSpPr>
          <p:spPr>
            <a:xfrm>
              <a:off x="6264420" y="3861048"/>
              <a:ext cx="1755407" cy="290046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uppieren 54"/>
            <p:cNvGrpSpPr/>
            <p:nvPr/>
          </p:nvGrpSpPr>
          <p:grpSpPr>
            <a:xfrm>
              <a:off x="5862669" y="5013176"/>
              <a:ext cx="1085595" cy="571042"/>
              <a:chOff x="4566525" y="5306230"/>
              <a:chExt cx="1085595" cy="571042"/>
            </a:xfrm>
          </p:grpSpPr>
          <p:sp>
            <p:nvSpPr>
              <p:cNvPr id="56" name="Ellipse 55"/>
              <p:cNvSpPr/>
              <p:nvPr/>
            </p:nvSpPr>
            <p:spPr>
              <a:xfrm>
                <a:off x="4566525" y="5306230"/>
                <a:ext cx="1085595" cy="571042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4727583" y="5425479"/>
                <a:ext cx="763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Projekt 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7037850" y="5315262"/>
              <a:ext cx="1085595" cy="571042"/>
              <a:chOff x="4566525" y="5306230"/>
              <a:chExt cx="1085595" cy="571042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4566525" y="5306230"/>
                <a:ext cx="1085595" cy="571042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4727583" y="5425479"/>
                <a:ext cx="763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Projekt 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1" name="Gruppieren 60"/>
            <p:cNvGrpSpPr/>
            <p:nvPr/>
          </p:nvGrpSpPr>
          <p:grpSpPr>
            <a:xfrm>
              <a:off x="6367488" y="5984424"/>
              <a:ext cx="1085595" cy="571042"/>
              <a:chOff x="4566525" y="5306230"/>
              <a:chExt cx="1085595" cy="571042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4566525" y="5306230"/>
                <a:ext cx="1085595" cy="571042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4727583" y="5425479"/>
                <a:ext cx="763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Projekt 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uppieren 63"/>
            <p:cNvGrpSpPr/>
            <p:nvPr/>
          </p:nvGrpSpPr>
          <p:grpSpPr>
            <a:xfrm>
              <a:off x="5122817" y="6027902"/>
              <a:ext cx="1085595" cy="571042"/>
              <a:chOff x="4566525" y="5306230"/>
              <a:chExt cx="1085595" cy="571042"/>
            </a:xfrm>
          </p:grpSpPr>
          <p:sp>
            <p:nvSpPr>
              <p:cNvPr id="65" name="Ellipse 64"/>
              <p:cNvSpPr/>
              <p:nvPr/>
            </p:nvSpPr>
            <p:spPr>
              <a:xfrm>
                <a:off x="4566525" y="5306230"/>
                <a:ext cx="1085595" cy="571042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4727583" y="5425479"/>
                <a:ext cx="763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Projekt </a:t>
                </a:r>
                <a:endParaRPr 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7" name="Ellipse 66"/>
            <p:cNvSpPr/>
            <p:nvPr/>
          </p:nvSpPr>
          <p:spPr>
            <a:xfrm>
              <a:off x="5122817" y="5341785"/>
              <a:ext cx="368245" cy="180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Ellipse 67"/>
            <p:cNvSpPr/>
            <p:nvPr/>
          </p:nvSpPr>
          <p:spPr>
            <a:xfrm>
              <a:off x="6896475" y="5992426"/>
              <a:ext cx="368245" cy="180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Ellipse 68"/>
            <p:cNvSpPr/>
            <p:nvPr/>
          </p:nvSpPr>
          <p:spPr>
            <a:xfrm>
              <a:off x="6363995" y="5013176"/>
              <a:ext cx="368245" cy="180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Ellipse 69"/>
            <p:cNvSpPr/>
            <p:nvPr/>
          </p:nvSpPr>
          <p:spPr>
            <a:xfrm>
              <a:off x="4391980" y="4725144"/>
              <a:ext cx="4068452" cy="2016224"/>
            </a:xfrm>
            <a:prstGeom prst="ellipse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Gerade Verbindung mit Pfeil 72"/>
            <p:cNvCxnSpPr>
              <a:stCxn id="49" idx="2"/>
            </p:cNvCxnSpPr>
            <p:nvPr/>
          </p:nvCxnSpPr>
          <p:spPr>
            <a:xfrm flipH="1">
              <a:off x="6208412" y="3880793"/>
              <a:ext cx="37609" cy="812920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>
              <a:endCxn id="59" idx="0"/>
            </p:cNvCxnSpPr>
            <p:nvPr/>
          </p:nvCxnSpPr>
          <p:spPr>
            <a:xfrm>
              <a:off x="7557554" y="4696588"/>
              <a:ext cx="23094" cy="618674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/>
            <p:cNvCxnSpPr>
              <a:stCxn id="35" idx="2"/>
              <a:endCxn id="70" idx="0"/>
            </p:cNvCxnSpPr>
            <p:nvPr/>
          </p:nvCxnSpPr>
          <p:spPr>
            <a:xfrm flipH="1">
              <a:off x="6426206" y="4696588"/>
              <a:ext cx="1098122" cy="2855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feld 100"/>
          <p:cNvSpPr txBox="1"/>
          <p:nvPr/>
        </p:nvSpPr>
        <p:spPr>
          <a:xfrm>
            <a:off x="323528" y="332656"/>
            <a:ext cx="331065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Modellversuche „alten Typs“ </a:t>
            </a:r>
            <a:br>
              <a:rPr lang="de-D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(bis 2005)</a:t>
            </a:r>
            <a:endParaRPr lang="de-D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4368024" y="332656"/>
            <a:ext cx="3732368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Modellprogramme „neuen Typs“ </a:t>
            </a:r>
            <a:br>
              <a:rPr lang="de-D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 2010)</a:t>
            </a:r>
            <a:endParaRPr lang="de-D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9" name="Gruppieren 118"/>
          <p:cNvGrpSpPr/>
          <p:nvPr/>
        </p:nvGrpSpPr>
        <p:grpSpPr>
          <a:xfrm>
            <a:off x="539552" y="1196752"/>
            <a:ext cx="3313494" cy="2016805"/>
            <a:chOff x="539552" y="1196752"/>
            <a:chExt cx="3313494" cy="2016805"/>
          </a:xfrm>
        </p:grpSpPr>
        <p:sp>
          <p:nvSpPr>
            <p:cNvPr id="100" name="Textfeld 99"/>
            <p:cNvSpPr txBox="1"/>
            <p:nvPr/>
          </p:nvSpPr>
          <p:spPr>
            <a:xfrm>
              <a:off x="539552" y="1196752"/>
              <a:ext cx="2456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Bestimmung des Gegenstands </a:t>
              </a:r>
              <a:endParaRPr lang="de-DE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539552" y="2401724"/>
              <a:ext cx="3141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Konkretisierungen des Forschungs- und </a:t>
              </a:r>
              <a:b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Entwicklungsbedarfs im Modellversuch</a:t>
              </a:r>
              <a:endParaRPr lang="de-DE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539552" y="1556792"/>
              <a:ext cx="3313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Formulierung des Forschungs- und Entwicklungsbedarfs im Diskurs</a:t>
              </a:r>
              <a:endParaRPr lang="de-DE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539552" y="2060848"/>
              <a:ext cx="2827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Anträge, insbes. </a:t>
              </a:r>
              <a:r>
                <a:rPr lang="de-DE" sz="14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Unternehmen </a:t>
              </a:r>
              <a:endParaRPr lang="de-DE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feld 114"/>
            <p:cNvSpPr txBox="1"/>
            <p:nvPr/>
          </p:nvSpPr>
          <p:spPr>
            <a:xfrm>
              <a:off x="539552" y="2905780"/>
              <a:ext cx="1517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Projektergebnisse</a:t>
              </a:r>
              <a:endParaRPr lang="de-DE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0" name="Gruppieren 119"/>
          <p:cNvGrpSpPr/>
          <p:nvPr/>
        </p:nvGrpSpPr>
        <p:grpSpPr>
          <a:xfrm>
            <a:off x="4716016" y="1196752"/>
            <a:ext cx="3922677" cy="1963961"/>
            <a:chOff x="4716016" y="1196752"/>
            <a:chExt cx="3922677" cy="1963961"/>
          </a:xfrm>
        </p:grpSpPr>
        <p:sp>
          <p:nvSpPr>
            <p:cNvPr id="103" name="Textfeld 102"/>
            <p:cNvSpPr txBox="1"/>
            <p:nvPr/>
          </p:nvSpPr>
          <p:spPr>
            <a:xfrm>
              <a:off x="4716016" y="1196752"/>
              <a:ext cx="24965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Bestimmung des Gegenstands  </a:t>
              </a:r>
              <a:endParaRPr lang="de-DE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4716016" y="1537628"/>
              <a:ext cx="2978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Vorstudien zur Ermittlung des </a:t>
              </a:r>
              <a:b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Forschungs- und Entwicklungsbedarfs</a:t>
              </a:r>
              <a:endParaRPr lang="de-DE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4716016" y="2041103"/>
              <a:ext cx="3802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Förderrichtlinie / zweistufiges Auswahlverfahren</a:t>
              </a:r>
              <a:endParaRPr lang="de-DE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4716016" y="2348880"/>
              <a:ext cx="3922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Vielfalt an Zugängen, </a:t>
              </a:r>
              <a:r>
                <a:rPr lang="de-DE" sz="1400" b="1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Konkretisierungen des</a:t>
              </a:r>
              <a:br>
                <a:rPr lang="de-DE" sz="1400" b="1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b="1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Forschungs- </a:t>
              </a:r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 Entwicklungsbedarfs in Projekten</a:t>
              </a:r>
              <a:endParaRPr lang="de-DE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Textfeld 115"/>
            <p:cNvSpPr txBox="1"/>
            <p:nvPr/>
          </p:nvSpPr>
          <p:spPr>
            <a:xfrm>
              <a:off x="4716016" y="2852936"/>
              <a:ext cx="2761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Projekt- und Programmergebnisse </a:t>
              </a:r>
              <a:endParaRPr lang="de-DE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2" name="Bild 41" descr="QE_QS_Logo_ohne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8100393" y="53285"/>
            <a:ext cx="967408" cy="945561"/>
          </a:xfrm>
          <a:prstGeom prst="rect">
            <a:avLst/>
          </a:prstGeom>
        </p:spPr>
      </p:pic>
      <p:sp>
        <p:nvSpPr>
          <p:cNvPr id="76" name="Fußzeilenplatzhalter 1"/>
          <p:cNvSpPr txBox="1">
            <a:spLocks/>
          </p:cNvSpPr>
          <p:nvPr/>
        </p:nvSpPr>
        <p:spPr bwMode="auto">
          <a:xfrm>
            <a:off x="547688" y="6525344"/>
            <a:ext cx="6694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Barbara Hemkes, AB 3.3 Qualität, Nachhaltigkeit, Durchlässigkeit</a:t>
            </a: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</Words>
  <Application>Microsoft Office PowerPoint</Application>
  <PresentationFormat>Bildschirmpräsentation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Calibri</vt:lpstr>
      <vt:lpstr>Standarddesign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Moneke</dc:creator>
  <cp:lastModifiedBy>Friedrich, Michael</cp:lastModifiedBy>
  <cp:revision>392</cp:revision>
  <cp:lastPrinted>2013-12-11T12:52:15Z</cp:lastPrinted>
  <dcterms:created xsi:type="dcterms:W3CDTF">2013-11-13T11:46:37Z</dcterms:created>
  <dcterms:modified xsi:type="dcterms:W3CDTF">2015-03-16T16:32:24Z</dcterms:modified>
</cp:coreProperties>
</file>